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AN Pearl" charset="1" panose="00000000000000000000"/>
      <p:regular r:id="rId17"/>
    </p:embeddedFont>
    <p:embeddedFont>
      <p:font typeface="Agrandir" charset="1" panose="000005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Roboto Mono" charset="1" panose="00000000000000000000"/>
      <p:regular r:id="rId22"/>
    </p:embeddedFont>
    <p:embeddedFont>
      <p:font typeface="TT Chocolates Bold" charset="1" panose="02000803020000020003"/>
      <p:regular r:id="rId23"/>
    </p:embeddedFont>
    <p:embeddedFont>
      <p:font typeface="Kollektif" charset="1" panose="020B0604020101010102"/>
      <p:regular r:id="rId25"/>
    </p:embeddedFont>
    <p:embeddedFont>
      <p:font typeface="TT Hoves" charset="1" panose="02000003020000060003"/>
      <p:regular r:id="rId26"/>
    </p:embeddedFont>
    <p:embeddedFont>
      <p:font typeface="Brick Sans" charset="1" panose="00000000000000000000"/>
      <p:regular r:id="rId29"/>
    </p:embeddedFont>
    <p:embeddedFont>
      <p:font typeface="TT Alientz Grotesque" charset="1" panose="02040000000000000607"/>
      <p:regular r:id="rId30"/>
    </p:embeddedFont>
    <p:embeddedFont>
      <p:font typeface="Canva Sans" charset="1" panose="020B0503030501040103"/>
      <p:regular r:id="rId32"/>
    </p:embeddedFont>
    <p:embeddedFont>
      <p:font typeface="League Spartan" charset="1" panose="00000800000000000000"/>
      <p:regular r:id="rId33"/>
    </p:embeddedFont>
    <p:embeddedFont>
      <p:font typeface="Tomorrow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6.xml" Type="http://schemas.openxmlformats.org/officeDocument/2006/relationships/notes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syushou</a:t>
            </a:r>
          </a:p>
          <a:p>
            <a:r>
              <a:rPr lang="en-US"/>
              <a:t>-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chew</a:t>
            </a:r>
          </a:p>
          <a:p>
            <a:r>
              <a:rPr lang="en-US"/>
              <a:t>- address the challenge of creating a more user-friendly system environment by focusing on seamless and efficient data communication</a:t>
            </a:r>
          </a:p>
          <a:p>
            <a:r>
              <a:rPr lang="en-US"/>
              <a:t>- interaction between users and systems often involves a constant flow of data—whether it's real-time updates, notifications, or collaborative inputs</a:t>
            </a:r>
          </a:p>
          <a:p>
            <a:r>
              <a:rPr lang="en-US"/>
              <a:t>- many systems fail to streamline this communication, leading to inefficiencies, user frustration, and a steep learning curve.</a:t>
            </a:r>
          </a:p>
          <a:p>
            <a:r>
              <a:rPr lang="en-US"/>
              <a:t>- One of the core problems we’ve identified is the lack of intuitive design in how data is transmitted, displayed, and interacted with.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aekay</a:t>
            </a:r>
          </a:p>
          <a:p>
            <a:r>
              <a:rPr lang="en-US"/>
              <a:t>- Coordinating schedules among groups, such as teams, friends, or family, is time-consuming and error-prone.</a:t>
            </a:r>
          </a:p>
          <a:p>
            <a:r>
              <a:rPr lang="en-US"/>
              <a:t>- Users often struggle to merge individual calendars into one shared view.</a:t>
            </a:r>
          </a:p>
          <a:p>
            <a:r>
              <a:rPr lang="en-US"/>
              <a:t/>
            </a:r>
          </a:p>
          <a:p>
            <a:r>
              <a:rPr lang="en-US"/>
              <a:t>Why its matter?</a:t>
            </a:r>
          </a:p>
          <a:p>
            <a:r>
              <a:rPr lang="en-US"/>
              <a:t>Miscommunication or double-booked schedules can lead to missed deadlines, reduced productivity, and frustration in personal or professional relationships.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syushou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chew</a:t>
            </a:r>
          </a:p>
          <a:p>
            <a:r>
              <a:rPr lang="en-US"/>
              <a:t>- Lack of Focus on Collaboration</a:t>
            </a:r>
          </a:p>
          <a:p>
            <a:r>
              <a:rPr lang="en-US"/>
              <a:t>Google Calendar: It does provide shared calendars, but its collaborative tools are somewhat limited in terms of real-time communication, role management, and streamlined coordination for group events. Users often have to rely on third-party apps for more advanced collaborative workflows.</a:t>
            </a:r>
          </a:p>
          <a:p>
            <a:r>
              <a:rPr lang="en-US"/>
              <a:t/>
            </a:r>
          </a:p>
          <a:p>
            <a:r>
              <a:rPr lang="en-US"/>
              <a:t>Your Opportunity: Emphasize features like seamless real-time updates for shared calendars, enhanced role-based reminders (e.g., team leader vs. member notifications), and integration of communication tools directly into your calendar for better collaboration.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ak</a:t>
            </a:r>
          </a:p>
          <a:p>
            <a:r>
              <a:rPr lang="en-US"/>
              <a:t>Existing Solutions:</a:t>
            </a:r>
          </a:p>
          <a:p>
            <a:r>
              <a:rPr lang="en-US"/>
              <a:t>Google Calendar: Offers sharing but lacks robust features for combining multiple calendars into one seamless view.</a:t>
            </a:r>
          </a:p>
          <a:p>
            <a:r>
              <a:rPr lang="en-US"/>
              <a:t>Microsoft Outlook Calendar: Good for work teams but overly complex for personal or informal use.</a:t>
            </a:r>
          </a:p>
          <a:p>
            <a:r>
              <a:rPr lang="en-US"/>
              <a:t>Group Chat Apps: Users share events informally, leading to messy coordination.</a:t>
            </a:r>
          </a:p>
          <a:p>
            <a:r>
              <a:rPr lang="en-US"/>
              <a:t/>
            </a:r>
          </a:p>
          <a:p>
            <a:r>
              <a:rPr lang="en-US"/>
              <a:t>Limitations:</a:t>
            </a:r>
          </a:p>
          <a:p>
            <a:r>
              <a:rPr lang="en-US"/>
              <a:t>- Lack of real-time updates when events are changed by one user.</a:t>
            </a:r>
          </a:p>
          <a:p>
            <a:r>
              <a:rPr lang="en-US"/>
              <a:t>- Difficulty in merging multiple calendars into one consolidated timeline.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chew </a:t>
            </a:r>
          </a:p>
          <a:p>
            <a:r>
              <a:rPr lang="en-US"/>
              <a:t>- frontend (react.js)</a:t>
            </a:r>
          </a:p>
          <a:p>
            <a:r>
              <a:rPr lang="en-US"/>
              <a:t>-backend (express.js, node.js)</a:t>
            </a:r>
          </a:p>
          <a:p>
            <a:r>
              <a:rPr lang="en-US"/>
              <a:t>- mongodb (database)</a:t>
            </a:r>
          </a:p>
          <a:p>
            <a:r>
              <a:rPr lang="en-US"/>
              <a:t>- protocol (https)</a:t>
            </a:r>
          </a:p>
          <a:p>
            <a:r>
              <a:rPr lang="en-US"/>
              <a:t>- smtp</a:t>
            </a:r>
          </a:p>
          <a:p>
            <a:r>
              <a:rPr lang="en-US"/>
              <a:t>- tcp</a:t>
            </a:r>
          </a:p>
          <a:p>
            <a:r>
              <a:rPr lang="en-US"/>
              <a:t/>
            </a:r>
          </a:p>
          <a:p>
            <a:r>
              <a:rPr lang="en-US"/>
              <a:t>syushou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ak</a:t>
            </a:r>
          </a:p>
          <a:p>
            <a:r>
              <a:rPr lang="en-US"/>
              <a:t>- Shared events appear in real-time with notifications when updates are made</a:t>
            </a:r>
          </a:p>
          <a:p>
            <a:r>
              <a:rPr lang="en-US"/>
              <a:t>- Merge feature combines multiple calendars into a single view for group coordination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Account Management</a:t>
            </a:r>
          </a:p>
          <a:p>
            <a:r>
              <a:rPr lang="en-US"/>
              <a:t/>
            </a:r>
          </a:p>
          <a:p>
            <a:r>
              <a:rPr lang="en-US"/>
              <a:t>Users can register and log in to create and manage their own accounts securely.</a:t>
            </a:r>
          </a:p>
          <a:p>
            <a:r>
              <a:rPr lang="en-US"/>
              <a:t>Combined Calendar</a:t>
            </a:r>
          </a:p>
          <a:p>
            <a:r>
              <a:rPr lang="en-US"/>
              <a:t/>
            </a:r>
          </a:p>
          <a:p>
            <a:r>
              <a:rPr lang="en-US"/>
              <a:t>Created a combined calendar that aggregates all events from friends for a shared and collaborative view.</a:t>
            </a:r>
          </a:p>
          <a:p>
            <a:r>
              <a:rPr lang="en-US"/>
              <a:t>Friend Connections</a:t>
            </a:r>
          </a:p>
          <a:p>
            <a:r>
              <a:rPr lang="en-US"/>
              <a:t/>
            </a:r>
          </a:p>
          <a:p>
            <a:r>
              <a:rPr lang="en-US"/>
              <a:t>Users can connect with new friends by:</a:t>
            </a:r>
          </a:p>
          <a:p>
            <a:r>
              <a:rPr lang="en-US"/>
              <a:t>Adding their email.</a:t>
            </a:r>
          </a:p>
          <a:p>
            <a:r>
              <a:rPr lang="en-US"/>
              <a:t>Sending a verification code to establish a sharing agreement for events.</a:t>
            </a:r>
          </a:p>
          <a:p>
            <a:r>
              <a:rPr lang="en-US"/>
              <a:t>Personal Calendar</a:t>
            </a:r>
          </a:p>
          <a:p>
            <a:r>
              <a:rPr lang="en-US"/>
              <a:t/>
            </a:r>
          </a:p>
          <a:p>
            <a:r>
              <a:rPr lang="en-US"/>
              <a:t>Developed a separate personal calendar to help users manage their own events without confusion.</a:t>
            </a:r>
          </a:p>
          <a:p>
            <a:r>
              <a:rPr lang="en-US"/>
              <a:t>Event Management</a:t>
            </a:r>
          </a:p>
          <a:p>
            <a:r>
              <a:rPr lang="en-US"/>
              <a:t/>
            </a:r>
          </a:p>
          <a:p>
            <a:r>
              <a:rPr lang="en-US"/>
              <a:t>Users can delete unwanted events, and changes will be synchronized across:</a:t>
            </a:r>
          </a:p>
          <a:p>
            <a:r>
              <a:rPr lang="en-US"/>
              <a:t>Their personal calendar.</a:t>
            </a:r>
          </a:p>
          <a:p>
            <a:r>
              <a:rPr lang="en-US"/>
              <a:t>The combined calendar shared with others.</a:t>
            </a:r>
          </a:p>
          <a:p>
            <a:r>
              <a:rPr lang="en-US"/>
              <a:t>Upcoming Events &amp; Notifications</a:t>
            </a:r>
          </a:p>
          <a:p>
            <a:r>
              <a:rPr lang="en-US"/>
              <a:t/>
            </a:r>
          </a:p>
          <a:p>
            <a:r>
              <a:rPr lang="en-US"/>
              <a:t>Displays a list of upcoming events with:</a:t>
            </a:r>
          </a:p>
          <a:p>
            <a:r>
              <a:rPr lang="en-US"/>
              <a:t>Real-time notifications for important updates or reminders.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Account Management</a:t>
            </a:r>
          </a:p>
          <a:p>
            <a:r>
              <a:rPr lang="en-US"/>
              <a:t/>
            </a:r>
          </a:p>
          <a:p>
            <a:r>
              <a:rPr lang="en-US"/>
              <a:t>Users can register and log in to create and manage their own accounts securely.</a:t>
            </a:r>
          </a:p>
          <a:p>
            <a:r>
              <a:rPr lang="en-US"/>
              <a:t>Combined Calendar</a:t>
            </a:r>
          </a:p>
          <a:p>
            <a:r>
              <a:rPr lang="en-US"/>
              <a:t/>
            </a:r>
          </a:p>
          <a:p>
            <a:r>
              <a:rPr lang="en-US"/>
              <a:t>Created a combined calendar that aggregates all events from friends for a shared and collaborative view.</a:t>
            </a:r>
          </a:p>
          <a:p>
            <a:r>
              <a:rPr lang="en-US"/>
              <a:t>Friend Connections</a:t>
            </a:r>
          </a:p>
          <a:p>
            <a:r>
              <a:rPr lang="en-US"/>
              <a:t/>
            </a:r>
          </a:p>
          <a:p>
            <a:r>
              <a:rPr lang="en-US"/>
              <a:t>Users can connect with new friends by:</a:t>
            </a:r>
          </a:p>
          <a:p>
            <a:r>
              <a:rPr lang="en-US"/>
              <a:t>Adding their email.</a:t>
            </a:r>
          </a:p>
          <a:p>
            <a:r>
              <a:rPr lang="en-US"/>
              <a:t>Sending a verification code to establish a sharing agreement for events.</a:t>
            </a:r>
          </a:p>
          <a:p>
            <a:r>
              <a:rPr lang="en-US"/>
              <a:t>Personal Calendar</a:t>
            </a:r>
          </a:p>
          <a:p>
            <a:r>
              <a:rPr lang="en-US"/>
              <a:t/>
            </a:r>
          </a:p>
          <a:p>
            <a:r>
              <a:rPr lang="en-US"/>
              <a:t>Developed a separate personal calendar to help users manage their own events without confusion.</a:t>
            </a:r>
          </a:p>
          <a:p>
            <a:r>
              <a:rPr lang="en-US"/>
              <a:t>Event Management</a:t>
            </a:r>
          </a:p>
          <a:p>
            <a:r>
              <a:rPr lang="en-US"/>
              <a:t/>
            </a:r>
          </a:p>
          <a:p>
            <a:r>
              <a:rPr lang="en-US"/>
              <a:t>Users can delete unwanted events, and changes will be synchronized across:</a:t>
            </a:r>
          </a:p>
          <a:p>
            <a:r>
              <a:rPr lang="en-US"/>
              <a:t>Their personal calendar.</a:t>
            </a:r>
          </a:p>
          <a:p>
            <a:r>
              <a:rPr lang="en-US"/>
              <a:t>The combined calendar shared with others.</a:t>
            </a:r>
          </a:p>
          <a:p>
            <a:r>
              <a:rPr lang="en-US"/>
              <a:t>Upcoming Events &amp; Notifications</a:t>
            </a:r>
          </a:p>
          <a:p>
            <a:r>
              <a:rPr lang="en-US"/>
              <a:t/>
            </a:r>
          </a:p>
          <a:p>
            <a:r>
              <a:rPr lang="en-US"/>
              <a:t>Displays a list of upcoming events with:</a:t>
            </a:r>
          </a:p>
          <a:p>
            <a:r>
              <a:rPr lang="en-US"/>
              <a:t>Real-time notifications for important updates or reminders.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jpeg" Type="http://schemas.openxmlformats.org/officeDocument/2006/relationships/image"/><Relationship Id="rId14" Target="../media/image20.jpeg" Type="http://schemas.openxmlformats.org/officeDocument/2006/relationships/image"/><Relationship Id="rId15" Target="../media/image21.jpeg" Type="http://schemas.openxmlformats.org/officeDocument/2006/relationships/image"/><Relationship Id="rId16" Target="../media/image22.jpeg" Type="http://schemas.openxmlformats.org/officeDocument/2006/relationships/image"/><Relationship Id="rId17" Target="../media/image23.jpe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8.pn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22" Target="../media/image2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gif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0.jpe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13" Target="../media/image62.gif" Type="http://schemas.openxmlformats.org/officeDocument/2006/relationships/image"/><Relationship Id="rId14" Target="../media/image63.gif" Type="http://schemas.openxmlformats.org/officeDocument/2006/relationships/image"/><Relationship Id="rId15" Target="../media/image36.png" Type="http://schemas.openxmlformats.org/officeDocument/2006/relationships/image"/><Relationship Id="rId16" Target="../media/image37.png" Type="http://schemas.openxmlformats.org/officeDocument/2006/relationships/image"/><Relationship Id="rId17" Target="../media/image64.png" Type="http://schemas.openxmlformats.org/officeDocument/2006/relationships/image"/><Relationship Id="rId18" Target="../media/image65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11" Target="../media/image72.png" Type="http://schemas.openxmlformats.org/officeDocument/2006/relationships/image"/><Relationship Id="rId12" Target="../media/image73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68.png" Type="http://schemas.openxmlformats.org/officeDocument/2006/relationships/image"/><Relationship Id="rId6" Target="../media/image69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Relationship Id="rId5" Target="../media/image77.jpeg" Type="http://schemas.openxmlformats.org/officeDocument/2006/relationships/image"/><Relationship Id="rId6" Target="../media/VAGYsZouvTA.mp4" Type="http://schemas.openxmlformats.org/officeDocument/2006/relationships/video"/><Relationship Id="rId7" Target="../media/VAGYsZouvTA.mp4" Type="http://schemas.microsoft.com/office/2007/relationships/media"/><Relationship Id="rId8" Target="../media/image78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7533" y="2625262"/>
            <a:ext cx="17272934" cy="644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9"/>
              </a:lnSpc>
            </a:pPr>
            <a:r>
              <a:rPr lang="en-US" sz="18000">
                <a:solidFill>
                  <a:srgbClr val="FFFFFF"/>
                </a:solidFill>
                <a:latin typeface="TAN Pearl"/>
                <a:ea typeface="TAN Pearl"/>
                <a:cs typeface="TAN Pearl"/>
                <a:sym typeface="TAN Pearl"/>
              </a:rPr>
              <a:t>Calenda Link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295320">
            <a:off x="11714917" y="1644588"/>
            <a:ext cx="3796920" cy="2532071"/>
          </a:xfrm>
          <a:custGeom>
            <a:avLst/>
            <a:gdLst/>
            <a:ahLst/>
            <a:cxnLst/>
            <a:rect r="r" b="b" t="t" l="l"/>
            <a:pathLst>
              <a:path h="2532071" w="3796920">
                <a:moveTo>
                  <a:pt x="0" y="0"/>
                </a:moveTo>
                <a:lnTo>
                  <a:pt x="3796920" y="0"/>
                </a:lnTo>
                <a:lnTo>
                  <a:pt x="3796920" y="2532071"/>
                </a:lnTo>
                <a:lnTo>
                  <a:pt x="0" y="2532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32198">
            <a:off x="-2702159" y="95202"/>
            <a:ext cx="7499819" cy="5001442"/>
          </a:xfrm>
          <a:custGeom>
            <a:avLst/>
            <a:gdLst/>
            <a:ahLst/>
            <a:cxnLst/>
            <a:rect r="r" b="b" t="t" l="l"/>
            <a:pathLst>
              <a:path h="5001442" w="7499819">
                <a:moveTo>
                  <a:pt x="0" y="0"/>
                </a:moveTo>
                <a:lnTo>
                  <a:pt x="7499818" y="0"/>
                </a:lnTo>
                <a:lnTo>
                  <a:pt x="7499818" y="5001442"/>
                </a:lnTo>
                <a:lnTo>
                  <a:pt x="0" y="5001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5334" y="9473825"/>
            <a:ext cx="367550" cy="367550"/>
          </a:xfrm>
          <a:custGeom>
            <a:avLst/>
            <a:gdLst/>
            <a:ahLst/>
            <a:cxnLst/>
            <a:rect r="r" b="b" t="t" l="l"/>
            <a:pathLst>
              <a:path h="367550" w="367550">
                <a:moveTo>
                  <a:pt x="0" y="0"/>
                </a:moveTo>
                <a:lnTo>
                  <a:pt x="367550" y="0"/>
                </a:lnTo>
                <a:lnTo>
                  <a:pt x="367550" y="367549"/>
                </a:lnTo>
                <a:lnTo>
                  <a:pt x="0" y="36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576024" y="445626"/>
            <a:ext cx="367550" cy="367550"/>
          </a:xfrm>
          <a:custGeom>
            <a:avLst/>
            <a:gdLst/>
            <a:ahLst/>
            <a:cxnLst/>
            <a:rect r="r" b="b" t="t" l="l"/>
            <a:pathLst>
              <a:path h="367550" w="367550">
                <a:moveTo>
                  <a:pt x="0" y="0"/>
                </a:moveTo>
                <a:lnTo>
                  <a:pt x="367550" y="0"/>
                </a:lnTo>
                <a:lnTo>
                  <a:pt x="367550" y="367549"/>
                </a:lnTo>
                <a:lnTo>
                  <a:pt x="0" y="36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5334" y="445626"/>
            <a:ext cx="367550" cy="367550"/>
          </a:xfrm>
          <a:custGeom>
            <a:avLst/>
            <a:gdLst/>
            <a:ahLst/>
            <a:cxnLst/>
            <a:rect r="r" b="b" t="t" l="l"/>
            <a:pathLst>
              <a:path h="367550" w="367550">
                <a:moveTo>
                  <a:pt x="0" y="0"/>
                </a:moveTo>
                <a:lnTo>
                  <a:pt x="367550" y="0"/>
                </a:lnTo>
                <a:lnTo>
                  <a:pt x="367550" y="367549"/>
                </a:lnTo>
                <a:lnTo>
                  <a:pt x="0" y="36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576024" y="9473825"/>
            <a:ext cx="367550" cy="367550"/>
          </a:xfrm>
          <a:custGeom>
            <a:avLst/>
            <a:gdLst/>
            <a:ahLst/>
            <a:cxnLst/>
            <a:rect r="r" b="b" t="t" l="l"/>
            <a:pathLst>
              <a:path h="367550" w="367550">
                <a:moveTo>
                  <a:pt x="0" y="0"/>
                </a:moveTo>
                <a:lnTo>
                  <a:pt x="367550" y="0"/>
                </a:lnTo>
                <a:lnTo>
                  <a:pt x="367550" y="367549"/>
                </a:lnTo>
                <a:lnTo>
                  <a:pt x="0" y="36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19400" y="1431201"/>
            <a:ext cx="3649201" cy="1913837"/>
          </a:xfrm>
          <a:custGeom>
            <a:avLst/>
            <a:gdLst/>
            <a:ahLst/>
            <a:cxnLst/>
            <a:rect r="r" b="b" t="t" l="l"/>
            <a:pathLst>
              <a:path h="1913837" w="3649201">
                <a:moveTo>
                  <a:pt x="0" y="0"/>
                </a:moveTo>
                <a:lnTo>
                  <a:pt x="3649200" y="0"/>
                </a:lnTo>
                <a:lnTo>
                  <a:pt x="3649200" y="1913837"/>
                </a:lnTo>
                <a:lnTo>
                  <a:pt x="0" y="19138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2244371" y="4998546"/>
            <a:ext cx="5510761" cy="28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58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WE CONNECT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46480" y="1995084"/>
            <a:ext cx="3195040" cy="113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369" spc="114">
                <a:solidFill>
                  <a:srgbClr val="FFFFFF"/>
                </a:solidFill>
                <a:latin typeface="TAN Pearl"/>
                <a:ea typeface="TAN Pearl"/>
                <a:cs typeface="TAN Pearl"/>
                <a:sym typeface="TAN Pearl"/>
              </a:rPr>
              <a:t>LINK WITH US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4966319" y="4998546"/>
            <a:ext cx="5510761" cy="28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58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WE CONNECT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88620" y="9474545"/>
            <a:ext cx="5510761" cy="28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58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WE CONNECT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88620" y="446346"/>
            <a:ext cx="5510761" cy="28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58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WE CONNECT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71983" y="2772552"/>
            <a:ext cx="1743063" cy="1134428"/>
            <a:chOff x="0" y="0"/>
            <a:chExt cx="688551" cy="448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4224" y="963562"/>
            <a:ext cx="3055690" cy="2943419"/>
            <a:chOff x="0" y="0"/>
            <a:chExt cx="1207070" cy="11627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7070" cy="1162720"/>
            </a:xfrm>
            <a:custGeom>
              <a:avLst/>
              <a:gdLst/>
              <a:ahLst/>
              <a:cxnLst/>
              <a:rect r="r" b="b" t="t" l="l"/>
              <a:pathLst>
                <a:path h="1162720" w="1207070">
                  <a:moveTo>
                    <a:pt x="38004" y="0"/>
                  </a:moveTo>
                  <a:lnTo>
                    <a:pt x="1169066" y="0"/>
                  </a:lnTo>
                  <a:cubicBezTo>
                    <a:pt x="1179145" y="0"/>
                    <a:pt x="1188812" y="4004"/>
                    <a:pt x="1195939" y="11131"/>
                  </a:cubicBezTo>
                  <a:cubicBezTo>
                    <a:pt x="1203066" y="18258"/>
                    <a:pt x="1207070" y="27925"/>
                    <a:pt x="1207070" y="38004"/>
                  </a:cubicBezTo>
                  <a:lnTo>
                    <a:pt x="1207070" y="1124716"/>
                  </a:lnTo>
                  <a:cubicBezTo>
                    <a:pt x="1207070" y="1134795"/>
                    <a:pt x="1203066" y="1144462"/>
                    <a:pt x="1195939" y="1151589"/>
                  </a:cubicBezTo>
                  <a:cubicBezTo>
                    <a:pt x="1188812" y="1158716"/>
                    <a:pt x="1179145" y="1162720"/>
                    <a:pt x="1169066" y="1162720"/>
                  </a:cubicBezTo>
                  <a:lnTo>
                    <a:pt x="38004" y="1162720"/>
                  </a:lnTo>
                  <a:cubicBezTo>
                    <a:pt x="27925" y="1162720"/>
                    <a:pt x="18258" y="1158716"/>
                    <a:pt x="11131" y="1151589"/>
                  </a:cubicBezTo>
                  <a:cubicBezTo>
                    <a:pt x="4004" y="1144462"/>
                    <a:pt x="0" y="1134795"/>
                    <a:pt x="0" y="1124716"/>
                  </a:cubicBezTo>
                  <a:lnTo>
                    <a:pt x="0" y="38004"/>
                  </a:lnTo>
                  <a:cubicBezTo>
                    <a:pt x="0" y="27925"/>
                    <a:pt x="4004" y="18258"/>
                    <a:pt x="11131" y="11131"/>
                  </a:cubicBezTo>
                  <a:cubicBezTo>
                    <a:pt x="18258" y="4004"/>
                    <a:pt x="27925" y="0"/>
                    <a:pt x="380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07070" cy="1219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71983" y="5376869"/>
            <a:ext cx="1743063" cy="1134428"/>
            <a:chOff x="0" y="0"/>
            <a:chExt cx="688551" cy="4481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171983" y="4074711"/>
            <a:ext cx="1743063" cy="1134428"/>
            <a:chOff x="0" y="0"/>
            <a:chExt cx="688551" cy="4481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71983" y="6679028"/>
            <a:ext cx="1743063" cy="1134428"/>
            <a:chOff x="0" y="0"/>
            <a:chExt cx="688551" cy="4481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74305" y="7981187"/>
            <a:ext cx="1743063" cy="1134428"/>
            <a:chOff x="0" y="0"/>
            <a:chExt cx="688551" cy="4481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036016" y="2772552"/>
            <a:ext cx="1743063" cy="1134428"/>
            <a:chOff x="0" y="0"/>
            <a:chExt cx="688551" cy="4481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036016" y="5376869"/>
            <a:ext cx="1743063" cy="1134428"/>
            <a:chOff x="0" y="0"/>
            <a:chExt cx="688551" cy="44812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036016" y="4074711"/>
            <a:ext cx="1743063" cy="1134428"/>
            <a:chOff x="0" y="0"/>
            <a:chExt cx="688551" cy="44812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036016" y="6679028"/>
            <a:ext cx="1743063" cy="1134428"/>
            <a:chOff x="0" y="0"/>
            <a:chExt cx="688551" cy="44812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036016" y="7981187"/>
            <a:ext cx="1743063" cy="1134428"/>
            <a:chOff x="0" y="0"/>
            <a:chExt cx="688551" cy="44812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4171983" y="2625779"/>
            <a:ext cx="17430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7896317" y="2625779"/>
            <a:ext cx="17430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11618911" y="2625779"/>
            <a:ext cx="17430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6036016" y="2625779"/>
            <a:ext cx="17430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9761691" y="2625779"/>
            <a:ext cx="17430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13484905" y="2625779"/>
            <a:ext cx="17430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5342125" y="2625779"/>
            <a:ext cx="17430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7898708" y="2772552"/>
            <a:ext cx="1743063" cy="1134428"/>
            <a:chOff x="0" y="0"/>
            <a:chExt cx="688551" cy="44812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898708" y="5376869"/>
            <a:ext cx="1743063" cy="1134428"/>
            <a:chOff x="0" y="0"/>
            <a:chExt cx="688551" cy="44812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898708" y="4074711"/>
            <a:ext cx="1743063" cy="1134428"/>
            <a:chOff x="0" y="0"/>
            <a:chExt cx="688551" cy="44812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898708" y="6679028"/>
            <a:ext cx="1743063" cy="1134428"/>
            <a:chOff x="0" y="0"/>
            <a:chExt cx="688551" cy="44812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898708" y="7981187"/>
            <a:ext cx="1743063" cy="1134428"/>
            <a:chOff x="0" y="0"/>
            <a:chExt cx="688551" cy="448126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9764082" y="2772552"/>
            <a:ext cx="1743063" cy="1134428"/>
            <a:chOff x="0" y="0"/>
            <a:chExt cx="688551" cy="448126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764082" y="5376869"/>
            <a:ext cx="1743063" cy="1134428"/>
            <a:chOff x="0" y="0"/>
            <a:chExt cx="688551" cy="44812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9764082" y="4074711"/>
            <a:ext cx="1743063" cy="1134428"/>
            <a:chOff x="0" y="0"/>
            <a:chExt cx="688551" cy="448126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9764082" y="6679028"/>
            <a:ext cx="1743063" cy="1134428"/>
            <a:chOff x="0" y="0"/>
            <a:chExt cx="688551" cy="448126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9764082" y="7981187"/>
            <a:ext cx="1743063" cy="1134428"/>
            <a:chOff x="0" y="0"/>
            <a:chExt cx="688551" cy="448126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1628115" y="2772552"/>
            <a:ext cx="1743063" cy="1134428"/>
            <a:chOff x="0" y="0"/>
            <a:chExt cx="688551" cy="448126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1628115" y="5376869"/>
            <a:ext cx="1743063" cy="1134428"/>
            <a:chOff x="0" y="0"/>
            <a:chExt cx="688551" cy="448126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1628115" y="4074711"/>
            <a:ext cx="1743063" cy="1134428"/>
            <a:chOff x="0" y="0"/>
            <a:chExt cx="688551" cy="448126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11628115" y="6679028"/>
            <a:ext cx="1743063" cy="1134428"/>
            <a:chOff x="0" y="0"/>
            <a:chExt cx="688551" cy="448126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1628115" y="7981187"/>
            <a:ext cx="1743063" cy="1134428"/>
            <a:chOff x="0" y="0"/>
            <a:chExt cx="688551" cy="448126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13492147" y="2772552"/>
            <a:ext cx="1743063" cy="1134428"/>
            <a:chOff x="0" y="0"/>
            <a:chExt cx="688551" cy="448126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3492147" y="5376869"/>
            <a:ext cx="1743063" cy="1134428"/>
            <a:chOff x="0" y="0"/>
            <a:chExt cx="688551" cy="448126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3" id="93"/>
          <p:cNvGrpSpPr/>
          <p:nvPr/>
        </p:nvGrpSpPr>
        <p:grpSpPr>
          <a:xfrm rot="0">
            <a:off x="13492147" y="6679028"/>
            <a:ext cx="1743063" cy="1134428"/>
            <a:chOff x="0" y="0"/>
            <a:chExt cx="688551" cy="448126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5" id="95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6" id="96"/>
          <p:cNvGrpSpPr/>
          <p:nvPr/>
        </p:nvGrpSpPr>
        <p:grpSpPr>
          <a:xfrm rot="0">
            <a:off x="13492147" y="7981187"/>
            <a:ext cx="1743063" cy="1134428"/>
            <a:chOff x="0" y="0"/>
            <a:chExt cx="688551" cy="448126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8" id="98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9" id="99"/>
          <p:cNvGrpSpPr/>
          <p:nvPr/>
        </p:nvGrpSpPr>
        <p:grpSpPr>
          <a:xfrm rot="0">
            <a:off x="15356180" y="2772552"/>
            <a:ext cx="1743063" cy="1134428"/>
            <a:chOff x="0" y="0"/>
            <a:chExt cx="688551" cy="448126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1" id="101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2" id="102"/>
          <p:cNvGrpSpPr/>
          <p:nvPr/>
        </p:nvGrpSpPr>
        <p:grpSpPr>
          <a:xfrm rot="0">
            <a:off x="15356180" y="5376869"/>
            <a:ext cx="1743063" cy="1134428"/>
            <a:chOff x="0" y="0"/>
            <a:chExt cx="688551" cy="448126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4" id="104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5" id="105"/>
          <p:cNvGrpSpPr/>
          <p:nvPr/>
        </p:nvGrpSpPr>
        <p:grpSpPr>
          <a:xfrm rot="0">
            <a:off x="15356180" y="4074711"/>
            <a:ext cx="1743063" cy="1134428"/>
            <a:chOff x="0" y="0"/>
            <a:chExt cx="688551" cy="448126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7" id="107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8" id="108"/>
          <p:cNvGrpSpPr/>
          <p:nvPr/>
        </p:nvGrpSpPr>
        <p:grpSpPr>
          <a:xfrm rot="0">
            <a:off x="15356180" y="6679028"/>
            <a:ext cx="1743063" cy="1134428"/>
            <a:chOff x="0" y="0"/>
            <a:chExt cx="688551" cy="448126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0" id="110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1" id="111"/>
          <p:cNvGrpSpPr/>
          <p:nvPr/>
        </p:nvGrpSpPr>
        <p:grpSpPr>
          <a:xfrm rot="0">
            <a:off x="15356180" y="7981187"/>
            <a:ext cx="1743063" cy="1134428"/>
            <a:chOff x="0" y="0"/>
            <a:chExt cx="688551" cy="448126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3" id="113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14" id="114"/>
          <p:cNvSpPr txBox="true"/>
          <p:nvPr/>
        </p:nvSpPr>
        <p:spPr>
          <a:xfrm rot="0">
            <a:off x="4308437" y="2843894"/>
            <a:ext cx="272908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4308437" y="4093513"/>
            <a:ext cx="409362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grpSp>
        <p:nvGrpSpPr>
          <p:cNvPr name="Group 116" id="116"/>
          <p:cNvGrpSpPr/>
          <p:nvPr/>
        </p:nvGrpSpPr>
        <p:grpSpPr>
          <a:xfrm rot="0">
            <a:off x="10292822" y="1164119"/>
            <a:ext cx="790508" cy="529580"/>
            <a:chOff x="0" y="0"/>
            <a:chExt cx="1054010" cy="706107"/>
          </a:xfrm>
        </p:grpSpPr>
        <p:sp>
          <p:nvSpPr>
            <p:cNvPr name="AutoShape 117" id="117"/>
            <p:cNvSpPr/>
            <p:nvPr/>
          </p:nvSpPr>
          <p:spPr>
            <a:xfrm>
              <a:off x="0" y="687057"/>
              <a:ext cx="1054010" cy="0"/>
            </a:xfrm>
            <a:prstGeom prst="line">
              <a:avLst/>
            </a:prstGeom>
            <a:ln cap="flat" w="381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18" id="118"/>
            <p:cNvSpPr/>
            <p:nvPr/>
          </p:nvSpPr>
          <p:spPr>
            <a:xfrm flipH="false" flipV="false" rot="-5400000">
              <a:off x="-38433" y="38433"/>
              <a:ext cx="204977" cy="128110"/>
            </a:xfrm>
            <a:custGeom>
              <a:avLst/>
              <a:gdLst/>
              <a:ahLst/>
              <a:cxnLst/>
              <a:rect r="r" b="b" t="t" l="l"/>
              <a:pathLst>
                <a:path h="128110" w="204977">
                  <a:moveTo>
                    <a:pt x="0" y="0"/>
                  </a:moveTo>
                  <a:lnTo>
                    <a:pt x="204977" y="0"/>
                  </a:lnTo>
                  <a:lnTo>
                    <a:pt x="204977" y="128111"/>
                  </a:lnTo>
                  <a:lnTo>
                    <a:pt x="0" y="128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9" id="119"/>
            <p:cNvGrpSpPr/>
            <p:nvPr/>
          </p:nvGrpSpPr>
          <p:grpSpPr>
            <a:xfrm rot="0">
              <a:off x="466198" y="42710"/>
              <a:ext cx="119558" cy="119558"/>
              <a:chOff x="0" y="0"/>
              <a:chExt cx="812800" cy="812800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72242" lIns="72242" bIns="72242" rIns="72242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122" id="122"/>
            <p:cNvSpPr/>
            <p:nvPr/>
          </p:nvSpPr>
          <p:spPr>
            <a:xfrm flipH="false" flipV="false" rot="5400000">
              <a:off x="887467" y="38433"/>
              <a:ext cx="204977" cy="128110"/>
            </a:xfrm>
            <a:custGeom>
              <a:avLst/>
              <a:gdLst/>
              <a:ahLst/>
              <a:cxnLst/>
              <a:rect r="r" b="b" t="t" l="l"/>
              <a:pathLst>
                <a:path h="128110" w="204977">
                  <a:moveTo>
                    <a:pt x="0" y="0"/>
                  </a:moveTo>
                  <a:lnTo>
                    <a:pt x="204976" y="0"/>
                  </a:lnTo>
                  <a:lnTo>
                    <a:pt x="204976" y="128111"/>
                  </a:lnTo>
                  <a:lnTo>
                    <a:pt x="0" y="128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3" id="123"/>
          <p:cNvSpPr txBox="true"/>
          <p:nvPr/>
        </p:nvSpPr>
        <p:spPr>
          <a:xfrm rot="0">
            <a:off x="917596" y="717753"/>
            <a:ext cx="2228945" cy="46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8"/>
              </a:lnSpc>
            </a:pPr>
            <a:r>
              <a:rPr lang="en-US" b="true" sz="2899" spc="-1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Team Leader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8008290" y="2843894"/>
            <a:ext cx="385326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8008290" y="4093513"/>
            <a:ext cx="272908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11750817" y="2843894"/>
            <a:ext cx="341156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11750817" y="4093513"/>
            <a:ext cx="40481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5483837" y="2843894"/>
            <a:ext cx="411423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15483837" y="4093513"/>
            <a:ext cx="411423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8008290" y="5411299"/>
            <a:ext cx="385326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9872323" y="5411299"/>
            <a:ext cx="37679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6160675" y="6724257"/>
            <a:ext cx="37679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9872323" y="6724257"/>
            <a:ext cx="37679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13598434" y="6724257"/>
            <a:ext cx="353709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27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6160675" y="8024878"/>
            <a:ext cx="508925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9872323" y="8024878"/>
            <a:ext cx="483028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>
                    <a:alpha val="3098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13598434" y="8024878"/>
            <a:ext cx="43387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13541412" y="7302805"/>
            <a:ext cx="1686556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Educational Content </a:t>
            </a:r>
          </a:p>
        </p:txBody>
      </p:sp>
      <p:grpSp>
        <p:nvGrpSpPr>
          <p:cNvPr name="Group 139" id="139"/>
          <p:cNvGrpSpPr/>
          <p:nvPr/>
        </p:nvGrpSpPr>
        <p:grpSpPr>
          <a:xfrm rot="0">
            <a:off x="14782818" y="6800988"/>
            <a:ext cx="325424" cy="325424"/>
            <a:chOff x="0" y="0"/>
            <a:chExt cx="812800" cy="812800"/>
          </a:xfrm>
        </p:grpSpPr>
        <p:sp>
          <p:nvSpPr>
            <p:cNvPr name="Freeform 140" id="1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046" r="0" b="-25046"/>
              </a:stretch>
            </a:blipFill>
            <a:ln w="28575" cap="sq">
              <a:solidFill>
                <a:srgbClr val="B6E4FF"/>
              </a:solidFill>
              <a:prstDash val="solid"/>
              <a:miter/>
            </a:ln>
          </p:spPr>
        </p:sp>
      </p:grpSp>
      <p:grpSp>
        <p:nvGrpSpPr>
          <p:cNvPr name="Group 141" id="141"/>
          <p:cNvGrpSpPr/>
          <p:nvPr/>
        </p:nvGrpSpPr>
        <p:grpSpPr>
          <a:xfrm rot="0">
            <a:off x="7335925" y="6787523"/>
            <a:ext cx="313581" cy="313581"/>
            <a:chOff x="0" y="0"/>
            <a:chExt cx="812800" cy="812800"/>
          </a:xfrm>
        </p:grpSpPr>
        <p:sp>
          <p:nvSpPr>
            <p:cNvPr name="Freeform 142" id="1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50093"/>
              </a:stretch>
            </a:blipFill>
            <a:ln w="28575" cap="sq">
              <a:solidFill>
                <a:srgbClr val="FFB6B6"/>
              </a:solidFill>
              <a:prstDash val="solid"/>
              <a:miter/>
            </a:ln>
          </p:spPr>
        </p:sp>
      </p:grpSp>
      <p:grpSp>
        <p:nvGrpSpPr>
          <p:cNvPr name="Group 143" id="143"/>
          <p:cNvGrpSpPr>
            <a:grpSpLocks noChangeAspect="true"/>
          </p:cNvGrpSpPr>
          <p:nvPr/>
        </p:nvGrpSpPr>
        <p:grpSpPr>
          <a:xfrm rot="0">
            <a:off x="1085841" y="1625827"/>
            <a:ext cx="1939233" cy="3051241"/>
            <a:chOff x="0" y="0"/>
            <a:chExt cx="2179320" cy="3429000"/>
          </a:xfrm>
        </p:grpSpPr>
        <p:sp>
          <p:nvSpPr>
            <p:cNvPr name="Freeform 144" id="144"/>
            <p:cNvSpPr/>
            <p:nvPr/>
          </p:nvSpPr>
          <p:spPr>
            <a:xfrm flipH="false" flipV="false" rot="0">
              <a:off x="130810" y="241300"/>
              <a:ext cx="1935480" cy="2580640"/>
            </a:xfrm>
            <a:custGeom>
              <a:avLst/>
              <a:gdLst/>
              <a:ahLst/>
              <a:cxnLst/>
              <a:rect r="r" b="b" t="t" l="l"/>
              <a:pathLst>
                <a:path h="2580640" w="1935480">
                  <a:moveTo>
                    <a:pt x="1935480" y="2580640"/>
                  </a:moveTo>
                  <a:lnTo>
                    <a:pt x="0" y="2580640"/>
                  </a:lnTo>
                  <a:lnTo>
                    <a:pt x="0" y="0"/>
                  </a:lnTo>
                  <a:lnTo>
                    <a:pt x="1935480" y="0"/>
                  </a:lnTo>
                  <a:lnTo>
                    <a:pt x="1935480" y="2580640"/>
                  </a:lnTo>
                  <a:close/>
                </a:path>
              </a:pathLst>
            </a:custGeom>
            <a:blipFill>
              <a:blip r:embed="rId6"/>
              <a:stretch>
                <a:fillRect l="0" t="-6285" r="0" b="-6285"/>
              </a:stretch>
            </a:blipFill>
          </p:spPr>
        </p:sp>
        <p:sp>
          <p:nvSpPr>
            <p:cNvPr name="Freeform 145" id="145"/>
            <p:cNvSpPr/>
            <p:nvPr/>
          </p:nvSpPr>
          <p:spPr>
            <a:xfrm flipH="false" flipV="false" rot="0">
              <a:off x="0" y="0"/>
              <a:ext cx="2179320" cy="3429000"/>
            </a:xfrm>
            <a:custGeom>
              <a:avLst/>
              <a:gdLst/>
              <a:ahLst/>
              <a:cxnLst/>
              <a:rect r="r" b="b" t="t" l="l"/>
              <a:pathLst>
                <a:path h="3429000" w="2179320">
                  <a:moveTo>
                    <a:pt x="217932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2179320" y="0"/>
                  </a:lnTo>
                  <a:lnTo>
                    <a:pt x="2179320" y="3429000"/>
                  </a:lnTo>
                  <a:close/>
                </a:path>
              </a:pathLst>
            </a:custGeom>
            <a:blipFill>
              <a:blip r:embed="rId7"/>
              <a:stretch>
                <a:fillRect l="-54" t="0" r="-54" b="0"/>
              </a:stretch>
            </a:blipFill>
          </p:spPr>
        </p:sp>
      </p:grpSp>
      <p:pic>
        <p:nvPicPr>
          <p:cNvPr name="Picture 146" id="14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2047861">
            <a:off x="2306141" y="1339426"/>
            <a:ext cx="1108258" cy="858900"/>
          </a:xfrm>
          <a:prstGeom prst="rect">
            <a:avLst/>
          </a:prstGeom>
        </p:spPr>
      </p:pic>
      <p:grpSp>
        <p:nvGrpSpPr>
          <p:cNvPr name="Group 147" id="147"/>
          <p:cNvGrpSpPr>
            <a:grpSpLocks noChangeAspect="true"/>
          </p:cNvGrpSpPr>
          <p:nvPr/>
        </p:nvGrpSpPr>
        <p:grpSpPr>
          <a:xfrm rot="-188049">
            <a:off x="4496578" y="2962383"/>
            <a:ext cx="1588682" cy="2499675"/>
            <a:chOff x="0" y="0"/>
            <a:chExt cx="2179320" cy="3429000"/>
          </a:xfrm>
        </p:grpSpPr>
        <p:sp>
          <p:nvSpPr>
            <p:cNvPr name="Freeform 148" id="148"/>
            <p:cNvSpPr/>
            <p:nvPr/>
          </p:nvSpPr>
          <p:spPr>
            <a:xfrm flipH="false" flipV="false" rot="0">
              <a:off x="130810" y="241300"/>
              <a:ext cx="1935480" cy="2580640"/>
            </a:xfrm>
            <a:custGeom>
              <a:avLst/>
              <a:gdLst/>
              <a:ahLst/>
              <a:cxnLst/>
              <a:rect r="r" b="b" t="t" l="l"/>
              <a:pathLst>
                <a:path h="2580640" w="1935480">
                  <a:moveTo>
                    <a:pt x="1935480" y="2580640"/>
                  </a:moveTo>
                  <a:lnTo>
                    <a:pt x="0" y="2580640"/>
                  </a:lnTo>
                  <a:lnTo>
                    <a:pt x="0" y="0"/>
                  </a:lnTo>
                  <a:lnTo>
                    <a:pt x="1935480" y="0"/>
                  </a:lnTo>
                  <a:lnTo>
                    <a:pt x="1935480" y="2580640"/>
                  </a:lnTo>
                  <a:close/>
                </a:path>
              </a:pathLst>
            </a:custGeom>
            <a:blipFill>
              <a:blip r:embed="rId9"/>
              <a:stretch>
                <a:fillRect l="-14720" t="-44867" r="-4254" b="-13765"/>
              </a:stretch>
            </a:blipFill>
          </p:spPr>
        </p:sp>
        <p:sp>
          <p:nvSpPr>
            <p:cNvPr name="Freeform 149" id="149"/>
            <p:cNvSpPr/>
            <p:nvPr/>
          </p:nvSpPr>
          <p:spPr>
            <a:xfrm flipH="false" flipV="false" rot="0">
              <a:off x="0" y="0"/>
              <a:ext cx="2179320" cy="3429000"/>
            </a:xfrm>
            <a:custGeom>
              <a:avLst/>
              <a:gdLst/>
              <a:ahLst/>
              <a:cxnLst/>
              <a:rect r="r" b="b" t="t" l="l"/>
              <a:pathLst>
                <a:path h="3429000" w="2179320">
                  <a:moveTo>
                    <a:pt x="217932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2179320" y="0"/>
                  </a:lnTo>
                  <a:lnTo>
                    <a:pt x="2179320" y="3429000"/>
                  </a:lnTo>
                  <a:close/>
                </a:path>
              </a:pathLst>
            </a:custGeom>
            <a:blipFill>
              <a:blip r:embed="rId7"/>
              <a:stretch>
                <a:fillRect l="-54" t="0" r="-54" b="0"/>
              </a:stretch>
            </a:blipFill>
          </p:spPr>
        </p:sp>
      </p:grpSp>
      <p:grpSp>
        <p:nvGrpSpPr>
          <p:cNvPr name="Group 150" id="150"/>
          <p:cNvGrpSpPr>
            <a:grpSpLocks noChangeAspect="true"/>
          </p:cNvGrpSpPr>
          <p:nvPr/>
        </p:nvGrpSpPr>
        <p:grpSpPr>
          <a:xfrm rot="0">
            <a:off x="6088748" y="6328147"/>
            <a:ext cx="1632641" cy="2568840"/>
            <a:chOff x="0" y="0"/>
            <a:chExt cx="2179320" cy="3429000"/>
          </a:xfrm>
        </p:grpSpPr>
        <p:sp>
          <p:nvSpPr>
            <p:cNvPr name="Freeform 151" id="151"/>
            <p:cNvSpPr/>
            <p:nvPr/>
          </p:nvSpPr>
          <p:spPr>
            <a:xfrm flipH="false" flipV="false" rot="0">
              <a:off x="130810" y="241300"/>
              <a:ext cx="1935480" cy="2580640"/>
            </a:xfrm>
            <a:custGeom>
              <a:avLst/>
              <a:gdLst/>
              <a:ahLst/>
              <a:cxnLst/>
              <a:rect r="r" b="b" t="t" l="l"/>
              <a:pathLst>
                <a:path h="2580640" w="1935480">
                  <a:moveTo>
                    <a:pt x="1935480" y="2580640"/>
                  </a:moveTo>
                  <a:lnTo>
                    <a:pt x="0" y="2580640"/>
                  </a:lnTo>
                  <a:lnTo>
                    <a:pt x="0" y="0"/>
                  </a:lnTo>
                  <a:lnTo>
                    <a:pt x="1935480" y="0"/>
                  </a:lnTo>
                  <a:lnTo>
                    <a:pt x="1935480" y="2580640"/>
                  </a:lnTo>
                  <a:close/>
                </a:path>
              </a:pathLst>
            </a:custGeom>
            <a:blipFill>
              <a:blip r:embed="rId10"/>
              <a:stretch>
                <a:fillRect l="-18349" t="-59212" r="-22526" b="-28621"/>
              </a:stretch>
            </a:blipFill>
          </p:spPr>
        </p:sp>
        <p:sp>
          <p:nvSpPr>
            <p:cNvPr name="Freeform 152" id="152"/>
            <p:cNvSpPr/>
            <p:nvPr/>
          </p:nvSpPr>
          <p:spPr>
            <a:xfrm flipH="false" flipV="false" rot="0">
              <a:off x="0" y="0"/>
              <a:ext cx="2179320" cy="3429000"/>
            </a:xfrm>
            <a:custGeom>
              <a:avLst/>
              <a:gdLst/>
              <a:ahLst/>
              <a:cxnLst/>
              <a:rect r="r" b="b" t="t" l="l"/>
              <a:pathLst>
                <a:path h="3429000" w="2179320">
                  <a:moveTo>
                    <a:pt x="217932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2179320" y="0"/>
                  </a:lnTo>
                  <a:lnTo>
                    <a:pt x="2179320" y="3429000"/>
                  </a:lnTo>
                  <a:close/>
                </a:path>
              </a:pathLst>
            </a:custGeom>
            <a:blipFill>
              <a:blip r:embed="rId7"/>
              <a:stretch>
                <a:fillRect l="-54" t="0" r="-54" b="0"/>
              </a:stretch>
            </a:blipFill>
          </p:spPr>
        </p:sp>
      </p:grpSp>
      <p:sp>
        <p:nvSpPr>
          <p:cNvPr name="Freeform 153" id="153"/>
          <p:cNvSpPr/>
          <p:nvPr/>
        </p:nvSpPr>
        <p:spPr>
          <a:xfrm flipH="false" flipV="false" rot="790373">
            <a:off x="6866344" y="6031471"/>
            <a:ext cx="378108" cy="508458"/>
          </a:xfrm>
          <a:custGeom>
            <a:avLst/>
            <a:gdLst/>
            <a:ahLst/>
            <a:cxnLst/>
            <a:rect r="r" b="b" t="t" l="l"/>
            <a:pathLst>
              <a:path h="508458" w="378108">
                <a:moveTo>
                  <a:pt x="0" y="0"/>
                </a:moveTo>
                <a:lnTo>
                  <a:pt x="378108" y="0"/>
                </a:lnTo>
                <a:lnTo>
                  <a:pt x="378108" y="508458"/>
                </a:lnTo>
                <a:lnTo>
                  <a:pt x="0" y="5084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4" id="154"/>
          <p:cNvGrpSpPr>
            <a:grpSpLocks noChangeAspect="true"/>
          </p:cNvGrpSpPr>
          <p:nvPr/>
        </p:nvGrpSpPr>
        <p:grpSpPr>
          <a:xfrm rot="292312">
            <a:off x="9871862" y="6346619"/>
            <a:ext cx="1632427" cy="2568504"/>
            <a:chOff x="0" y="0"/>
            <a:chExt cx="2179320" cy="3429000"/>
          </a:xfrm>
        </p:grpSpPr>
        <p:sp>
          <p:nvSpPr>
            <p:cNvPr name="Freeform 155" id="155"/>
            <p:cNvSpPr/>
            <p:nvPr/>
          </p:nvSpPr>
          <p:spPr>
            <a:xfrm flipH="false" flipV="false" rot="0">
              <a:off x="130810" y="241300"/>
              <a:ext cx="1935480" cy="2580640"/>
            </a:xfrm>
            <a:custGeom>
              <a:avLst/>
              <a:gdLst/>
              <a:ahLst/>
              <a:cxnLst/>
              <a:rect r="r" b="b" t="t" l="l"/>
              <a:pathLst>
                <a:path h="2580640" w="1935480">
                  <a:moveTo>
                    <a:pt x="1935480" y="2580640"/>
                  </a:moveTo>
                  <a:lnTo>
                    <a:pt x="0" y="2580640"/>
                  </a:lnTo>
                  <a:lnTo>
                    <a:pt x="0" y="0"/>
                  </a:lnTo>
                  <a:lnTo>
                    <a:pt x="1935480" y="0"/>
                  </a:lnTo>
                  <a:lnTo>
                    <a:pt x="1935480" y="2580640"/>
                  </a:lnTo>
                  <a:close/>
                </a:path>
              </a:pathLst>
            </a:custGeom>
            <a:blipFill>
              <a:blip r:embed="rId13"/>
              <a:stretch>
                <a:fillRect l="-69667" t="-47832" r="-4114" b="-25949"/>
              </a:stretch>
            </a:blipFill>
          </p:spPr>
        </p:sp>
        <p:sp>
          <p:nvSpPr>
            <p:cNvPr name="Freeform 156" id="156"/>
            <p:cNvSpPr/>
            <p:nvPr/>
          </p:nvSpPr>
          <p:spPr>
            <a:xfrm flipH="false" flipV="false" rot="0">
              <a:off x="0" y="0"/>
              <a:ext cx="2179320" cy="3429000"/>
            </a:xfrm>
            <a:custGeom>
              <a:avLst/>
              <a:gdLst/>
              <a:ahLst/>
              <a:cxnLst/>
              <a:rect r="r" b="b" t="t" l="l"/>
              <a:pathLst>
                <a:path h="3429000" w="2179320">
                  <a:moveTo>
                    <a:pt x="217932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2179320" y="0"/>
                  </a:lnTo>
                  <a:lnTo>
                    <a:pt x="2179320" y="3429000"/>
                  </a:lnTo>
                  <a:close/>
                </a:path>
              </a:pathLst>
            </a:custGeom>
            <a:blipFill>
              <a:blip r:embed="rId7"/>
              <a:stretch>
                <a:fillRect l="-54" t="0" r="-54" b="0"/>
              </a:stretch>
            </a:blipFill>
          </p:spPr>
        </p:sp>
      </p:grpSp>
      <p:sp>
        <p:nvSpPr>
          <p:cNvPr name="Freeform 157" id="157"/>
          <p:cNvSpPr/>
          <p:nvPr/>
        </p:nvSpPr>
        <p:spPr>
          <a:xfrm flipH="false" flipV="false" rot="-2100783">
            <a:off x="10649357" y="6049981"/>
            <a:ext cx="378058" cy="508391"/>
          </a:xfrm>
          <a:custGeom>
            <a:avLst/>
            <a:gdLst/>
            <a:ahLst/>
            <a:cxnLst/>
            <a:rect r="r" b="b" t="t" l="l"/>
            <a:pathLst>
              <a:path h="508391" w="378058">
                <a:moveTo>
                  <a:pt x="0" y="0"/>
                </a:moveTo>
                <a:lnTo>
                  <a:pt x="378058" y="0"/>
                </a:lnTo>
                <a:lnTo>
                  <a:pt x="378058" y="508392"/>
                </a:lnTo>
                <a:lnTo>
                  <a:pt x="0" y="5083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8" id="158"/>
          <p:cNvGrpSpPr>
            <a:grpSpLocks noChangeAspect="true"/>
          </p:cNvGrpSpPr>
          <p:nvPr/>
        </p:nvGrpSpPr>
        <p:grpSpPr>
          <a:xfrm rot="408979">
            <a:off x="8014768" y="3143560"/>
            <a:ext cx="1510941" cy="2377355"/>
            <a:chOff x="0" y="0"/>
            <a:chExt cx="2179320" cy="3429000"/>
          </a:xfrm>
        </p:grpSpPr>
        <p:sp>
          <p:nvSpPr>
            <p:cNvPr name="Freeform 159" id="159"/>
            <p:cNvSpPr/>
            <p:nvPr/>
          </p:nvSpPr>
          <p:spPr>
            <a:xfrm flipH="false" flipV="false" rot="0">
              <a:off x="130810" y="241300"/>
              <a:ext cx="1935480" cy="2580640"/>
            </a:xfrm>
            <a:custGeom>
              <a:avLst/>
              <a:gdLst/>
              <a:ahLst/>
              <a:cxnLst/>
              <a:rect r="r" b="b" t="t" l="l"/>
              <a:pathLst>
                <a:path h="2580640" w="1935480">
                  <a:moveTo>
                    <a:pt x="1935480" y="2580640"/>
                  </a:moveTo>
                  <a:lnTo>
                    <a:pt x="0" y="2580640"/>
                  </a:lnTo>
                  <a:lnTo>
                    <a:pt x="0" y="0"/>
                  </a:lnTo>
                  <a:lnTo>
                    <a:pt x="1935480" y="0"/>
                  </a:lnTo>
                  <a:lnTo>
                    <a:pt x="1935480" y="2580640"/>
                  </a:lnTo>
                  <a:close/>
                </a:path>
              </a:pathLst>
            </a:custGeom>
            <a:blipFill>
              <a:blip r:embed="rId14"/>
              <a:stretch>
                <a:fillRect l="-28663" t="-40759" r="-30590" b="-6698"/>
              </a:stretch>
            </a:blipFill>
          </p:spPr>
        </p:sp>
        <p:sp>
          <p:nvSpPr>
            <p:cNvPr name="Freeform 160" id="160"/>
            <p:cNvSpPr/>
            <p:nvPr/>
          </p:nvSpPr>
          <p:spPr>
            <a:xfrm flipH="false" flipV="false" rot="0">
              <a:off x="0" y="0"/>
              <a:ext cx="2179320" cy="3429000"/>
            </a:xfrm>
            <a:custGeom>
              <a:avLst/>
              <a:gdLst/>
              <a:ahLst/>
              <a:cxnLst/>
              <a:rect r="r" b="b" t="t" l="l"/>
              <a:pathLst>
                <a:path h="3429000" w="2179320">
                  <a:moveTo>
                    <a:pt x="217932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2179320" y="0"/>
                  </a:lnTo>
                  <a:lnTo>
                    <a:pt x="2179320" y="3429000"/>
                  </a:lnTo>
                  <a:close/>
                </a:path>
              </a:pathLst>
            </a:custGeom>
            <a:blipFill>
              <a:blip r:embed="rId7"/>
              <a:stretch>
                <a:fillRect l="-54" t="0" r="-54" b="0"/>
              </a:stretch>
            </a:blipFill>
          </p:spPr>
        </p:sp>
      </p:grpSp>
      <p:sp>
        <p:nvSpPr>
          <p:cNvPr name="Freeform 161" id="161"/>
          <p:cNvSpPr/>
          <p:nvPr/>
        </p:nvSpPr>
        <p:spPr>
          <a:xfrm flipH="false" flipV="false" rot="790373">
            <a:off x="8734401" y="2868999"/>
            <a:ext cx="349923" cy="470557"/>
          </a:xfrm>
          <a:custGeom>
            <a:avLst/>
            <a:gdLst/>
            <a:ahLst/>
            <a:cxnLst/>
            <a:rect r="r" b="b" t="t" l="l"/>
            <a:pathLst>
              <a:path h="470557" w="349923">
                <a:moveTo>
                  <a:pt x="0" y="0"/>
                </a:moveTo>
                <a:lnTo>
                  <a:pt x="349923" y="0"/>
                </a:lnTo>
                <a:lnTo>
                  <a:pt x="349923" y="470556"/>
                </a:lnTo>
                <a:lnTo>
                  <a:pt x="0" y="470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2" id="162"/>
          <p:cNvGrpSpPr>
            <a:grpSpLocks noChangeAspect="true"/>
          </p:cNvGrpSpPr>
          <p:nvPr/>
        </p:nvGrpSpPr>
        <p:grpSpPr>
          <a:xfrm rot="-193169">
            <a:off x="11851032" y="3084702"/>
            <a:ext cx="1510941" cy="2377355"/>
            <a:chOff x="0" y="0"/>
            <a:chExt cx="2179320" cy="3429000"/>
          </a:xfrm>
        </p:grpSpPr>
        <p:sp>
          <p:nvSpPr>
            <p:cNvPr name="Freeform 163" id="163"/>
            <p:cNvSpPr/>
            <p:nvPr/>
          </p:nvSpPr>
          <p:spPr>
            <a:xfrm flipH="false" flipV="false" rot="0">
              <a:off x="130810" y="241300"/>
              <a:ext cx="1935480" cy="2580640"/>
            </a:xfrm>
            <a:custGeom>
              <a:avLst/>
              <a:gdLst/>
              <a:ahLst/>
              <a:cxnLst/>
              <a:rect r="r" b="b" t="t" l="l"/>
              <a:pathLst>
                <a:path h="2580640" w="1935480">
                  <a:moveTo>
                    <a:pt x="1935480" y="2580640"/>
                  </a:moveTo>
                  <a:lnTo>
                    <a:pt x="0" y="2580640"/>
                  </a:lnTo>
                  <a:lnTo>
                    <a:pt x="0" y="0"/>
                  </a:lnTo>
                  <a:lnTo>
                    <a:pt x="1935480" y="0"/>
                  </a:lnTo>
                  <a:lnTo>
                    <a:pt x="1935480" y="2580640"/>
                  </a:lnTo>
                  <a:close/>
                </a:path>
              </a:pathLst>
            </a:custGeom>
            <a:blipFill>
              <a:blip r:embed="rId15"/>
              <a:stretch>
                <a:fillRect l="-39344" t="-41974" r="-15921" b="-13292"/>
              </a:stretch>
            </a:blipFill>
          </p:spPr>
        </p:sp>
        <p:sp>
          <p:nvSpPr>
            <p:cNvPr name="Freeform 164" id="164"/>
            <p:cNvSpPr/>
            <p:nvPr/>
          </p:nvSpPr>
          <p:spPr>
            <a:xfrm flipH="false" flipV="false" rot="0">
              <a:off x="0" y="0"/>
              <a:ext cx="2179320" cy="3429000"/>
            </a:xfrm>
            <a:custGeom>
              <a:avLst/>
              <a:gdLst/>
              <a:ahLst/>
              <a:cxnLst/>
              <a:rect r="r" b="b" t="t" l="l"/>
              <a:pathLst>
                <a:path h="3429000" w="2179320">
                  <a:moveTo>
                    <a:pt x="217932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2179320" y="0"/>
                  </a:lnTo>
                  <a:lnTo>
                    <a:pt x="2179320" y="3429000"/>
                  </a:lnTo>
                  <a:close/>
                </a:path>
              </a:pathLst>
            </a:custGeom>
            <a:blipFill>
              <a:blip r:embed="rId7"/>
              <a:stretch>
                <a:fillRect l="-54" t="0" r="-54" b="0"/>
              </a:stretch>
            </a:blipFill>
          </p:spPr>
        </p:sp>
      </p:grpSp>
      <p:sp>
        <p:nvSpPr>
          <p:cNvPr name="Freeform 165" id="165"/>
          <p:cNvSpPr/>
          <p:nvPr/>
        </p:nvSpPr>
        <p:spPr>
          <a:xfrm flipH="false" flipV="false" rot="-3224583">
            <a:off x="12305457" y="2765593"/>
            <a:ext cx="349923" cy="470557"/>
          </a:xfrm>
          <a:custGeom>
            <a:avLst/>
            <a:gdLst/>
            <a:ahLst/>
            <a:cxnLst/>
            <a:rect r="r" b="b" t="t" l="l"/>
            <a:pathLst>
              <a:path h="470557" w="349923">
                <a:moveTo>
                  <a:pt x="0" y="0"/>
                </a:moveTo>
                <a:lnTo>
                  <a:pt x="349923" y="0"/>
                </a:lnTo>
                <a:lnTo>
                  <a:pt x="349923" y="470557"/>
                </a:lnTo>
                <a:lnTo>
                  <a:pt x="0" y="470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6" id="166"/>
          <p:cNvGrpSpPr>
            <a:grpSpLocks noChangeAspect="true"/>
          </p:cNvGrpSpPr>
          <p:nvPr/>
        </p:nvGrpSpPr>
        <p:grpSpPr>
          <a:xfrm rot="278233">
            <a:off x="15482860" y="3040154"/>
            <a:ext cx="1510941" cy="2377355"/>
            <a:chOff x="0" y="0"/>
            <a:chExt cx="2179320" cy="3429000"/>
          </a:xfrm>
        </p:grpSpPr>
        <p:sp>
          <p:nvSpPr>
            <p:cNvPr name="Freeform 167" id="167"/>
            <p:cNvSpPr/>
            <p:nvPr/>
          </p:nvSpPr>
          <p:spPr>
            <a:xfrm flipH="false" flipV="false" rot="0">
              <a:off x="130810" y="241300"/>
              <a:ext cx="1935480" cy="2580640"/>
            </a:xfrm>
            <a:custGeom>
              <a:avLst/>
              <a:gdLst/>
              <a:ahLst/>
              <a:cxnLst/>
              <a:rect r="r" b="b" t="t" l="l"/>
              <a:pathLst>
                <a:path h="2580640" w="1935480">
                  <a:moveTo>
                    <a:pt x="1935480" y="2580640"/>
                  </a:moveTo>
                  <a:lnTo>
                    <a:pt x="0" y="2580640"/>
                  </a:lnTo>
                  <a:lnTo>
                    <a:pt x="0" y="0"/>
                  </a:lnTo>
                  <a:lnTo>
                    <a:pt x="1935480" y="0"/>
                  </a:lnTo>
                  <a:lnTo>
                    <a:pt x="1935480" y="2580640"/>
                  </a:lnTo>
                  <a:close/>
                </a:path>
              </a:pathLst>
            </a:custGeom>
            <a:blipFill>
              <a:blip r:embed="rId16"/>
              <a:stretch>
                <a:fillRect l="-28441" t="-41262" r="-20455" b="-6680"/>
              </a:stretch>
            </a:blipFill>
          </p:spPr>
        </p:sp>
        <p:sp>
          <p:nvSpPr>
            <p:cNvPr name="Freeform 168" id="168"/>
            <p:cNvSpPr/>
            <p:nvPr/>
          </p:nvSpPr>
          <p:spPr>
            <a:xfrm flipH="false" flipV="false" rot="0">
              <a:off x="0" y="0"/>
              <a:ext cx="2179320" cy="3429000"/>
            </a:xfrm>
            <a:custGeom>
              <a:avLst/>
              <a:gdLst/>
              <a:ahLst/>
              <a:cxnLst/>
              <a:rect r="r" b="b" t="t" l="l"/>
              <a:pathLst>
                <a:path h="3429000" w="2179320">
                  <a:moveTo>
                    <a:pt x="217932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2179320" y="0"/>
                  </a:lnTo>
                  <a:lnTo>
                    <a:pt x="2179320" y="3429000"/>
                  </a:lnTo>
                  <a:close/>
                </a:path>
              </a:pathLst>
            </a:custGeom>
            <a:blipFill>
              <a:blip r:embed="rId7"/>
              <a:stretch>
                <a:fillRect l="-54" t="0" r="-54" b="0"/>
              </a:stretch>
            </a:blipFill>
          </p:spPr>
        </p:sp>
      </p:grpSp>
      <p:sp>
        <p:nvSpPr>
          <p:cNvPr name="Freeform 169" id="169"/>
          <p:cNvSpPr/>
          <p:nvPr/>
        </p:nvSpPr>
        <p:spPr>
          <a:xfrm flipH="false" flipV="false" rot="790373">
            <a:off x="16202493" y="2765593"/>
            <a:ext cx="349923" cy="470557"/>
          </a:xfrm>
          <a:custGeom>
            <a:avLst/>
            <a:gdLst/>
            <a:ahLst/>
            <a:cxnLst/>
            <a:rect r="r" b="b" t="t" l="l"/>
            <a:pathLst>
              <a:path h="470557" w="349923">
                <a:moveTo>
                  <a:pt x="0" y="0"/>
                </a:moveTo>
                <a:lnTo>
                  <a:pt x="349923" y="0"/>
                </a:lnTo>
                <a:lnTo>
                  <a:pt x="349923" y="470557"/>
                </a:lnTo>
                <a:lnTo>
                  <a:pt x="0" y="470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0" id="170"/>
          <p:cNvSpPr txBox="true"/>
          <p:nvPr/>
        </p:nvSpPr>
        <p:spPr>
          <a:xfrm rot="0">
            <a:off x="15483837" y="5411299"/>
            <a:ext cx="341099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</a:p>
        </p:txBody>
      </p:sp>
      <p:grpSp>
        <p:nvGrpSpPr>
          <p:cNvPr name="Group 171" id="171"/>
          <p:cNvGrpSpPr>
            <a:grpSpLocks noChangeAspect="true"/>
          </p:cNvGrpSpPr>
          <p:nvPr/>
        </p:nvGrpSpPr>
        <p:grpSpPr>
          <a:xfrm rot="-239175">
            <a:off x="13702311" y="6328147"/>
            <a:ext cx="1632641" cy="2568840"/>
            <a:chOff x="0" y="0"/>
            <a:chExt cx="2179320" cy="3429000"/>
          </a:xfrm>
        </p:grpSpPr>
        <p:sp>
          <p:nvSpPr>
            <p:cNvPr name="Freeform 172" id="172"/>
            <p:cNvSpPr/>
            <p:nvPr/>
          </p:nvSpPr>
          <p:spPr>
            <a:xfrm flipH="false" flipV="false" rot="0">
              <a:off x="130810" y="241300"/>
              <a:ext cx="1935480" cy="2580640"/>
            </a:xfrm>
            <a:custGeom>
              <a:avLst/>
              <a:gdLst/>
              <a:ahLst/>
              <a:cxnLst/>
              <a:rect r="r" b="b" t="t" l="l"/>
              <a:pathLst>
                <a:path h="2580640" w="1935480">
                  <a:moveTo>
                    <a:pt x="1935480" y="2580640"/>
                  </a:moveTo>
                  <a:lnTo>
                    <a:pt x="0" y="2580640"/>
                  </a:lnTo>
                  <a:lnTo>
                    <a:pt x="0" y="0"/>
                  </a:lnTo>
                  <a:lnTo>
                    <a:pt x="1935480" y="0"/>
                  </a:lnTo>
                  <a:lnTo>
                    <a:pt x="1935480" y="2580640"/>
                  </a:lnTo>
                  <a:close/>
                </a:path>
              </a:pathLst>
            </a:custGeom>
            <a:blipFill>
              <a:blip r:embed="rId17"/>
              <a:stretch>
                <a:fillRect l="-81389" t="-21163" r="-61088" b="0"/>
              </a:stretch>
            </a:blipFill>
          </p:spPr>
        </p:sp>
        <p:sp>
          <p:nvSpPr>
            <p:cNvPr name="Freeform 173" id="173"/>
            <p:cNvSpPr/>
            <p:nvPr/>
          </p:nvSpPr>
          <p:spPr>
            <a:xfrm flipH="false" flipV="false" rot="0">
              <a:off x="0" y="0"/>
              <a:ext cx="2179320" cy="3429000"/>
            </a:xfrm>
            <a:custGeom>
              <a:avLst/>
              <a:gdLst/>
              <a:ahLst/>
              <a:cxnLst/>
              <a:rect r="r" b="b" t="t" l="l"/>
              <a:pathLst>
                <a:path h="3429000" w="2179320">
                  <a:moveTo>
                    <a:pt x="217932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2179320" y="0"/>
                  </a:lnTo>
                  <a:lnTo>
                    <a:pt x="2179320" y="3429000"/>
                  </a:lnTo>
                  <a:close/>
                </a:path>
              </a:pathLst>
            </a:custGeom>
            <a:blipFill>
              <a:blip r:embed="rId7"/>
              <a:stretch>
                <a:fillRect l="-54" t="0" r="-54" b="0"/>
              </a:stretch>
            </a:blipFill>
          </p:spPr>
        </p:sp>
      </p:grpSp>
      <p:sp>
        <p:nvSpPr>
          <p:cNvPr name="Freeform 174" id="174"/>
          <p:cNvSpPr/>
          <p:nvPr/>
        </p:nvSpPr>
        <p:spPr>
          <a:xfrm flipH="false" flipV="false" rot="790373">
            <a:off x="14479908" y="6031471"/>
            <a:ext cx="378108" cy="508458"/>
          </a:xfrm>
          <a:custGeom>
            <a:avLst/>
            <a:gdLst/>
            <a:ahLst/>
            <a:cxnLst/>
            <a:rect r="r" b="b" t="t" l="l"/>
            <a:pathLst>
              <a:path h="508458" w="378108">
                <a:moveTo>
                  <a:pt x="0" y="0"/>
                </a:moveTo>
                <a:lnTo>
                  <a:pt x="378107" y="0"/>
                </a:lnTo>
                <a:lnTo>
                  <a:pt x="378107" y="508458"/>
                </a:lnTo>
                <a:lnTo>
                  <a:pt x="0" y="5084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5" id="175"/>
          <p:cNvSpPr txBox="true"/>
          <p:nvPr/>
        </p:nvSpPr>
        <p:spPr>
          <a:xfrm rot="0">
            <a:off x="6160675" y="5411299"/>
            <a:ext cx="37679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</a:p>
        </p:txBody>
      </p:sp>
      <p:sp>
        <p:nvSpPr>
          <p:cNvPr name="TextBox 176" id="176"/>
          <p:cNvSpPr txBox="true"/>
          <p:nvPr/>
        </p:nvSpPr>
        <p:spPr>
          <a:xfrm rot="0">
            <a:off x="4308437" y="5411299"/>
            <a:ext cx="409362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</a:p>
        </p:txBody>
      </p:sp>
      <p:grpSp>
        <p:nvGrpSpPr>
          <p:cNvPr name="Group 177" id="177"/>
          <p:cNvGrpSpPr/>
          <p:nvPr/>
        </p:nvGrpSpPr>
        <p:grpSpPr>
          <a:xfrm rot="0">
            <a:off x="13501672" y="4109854"/>
            <a:ext cx="1743063" cy="1134428"/>
            <a:chOff x="0" y="0"/>
            <a:chExt cx="688551" cy="448126"/>
          </a:xfrm>
        </p:grpSpPr>
        <p:sp>
          <p:nvSpPr>
            <p:cNvPr name="Freeform 178" id="178"/>
            <p:cNvSpPr/>
            <p:nvPr/>
          </p:nvSpPr>
          <p:spPr>
            <a:xfrm flipH="false" flipV="false" rot="0">
              <a:off x="0" y="0"/>
              <a:ext cx="688551" cy="448126"/>
            </a:xfrm>
            <a:custGeom>
              <a:avLst/>
              <a:gdLst/>
              <a:ahLst/>
              <a:cxnLst/>
              <a:rect r="r" b="b" t="t" l="l"/>
              <a:pathLst>
                <a:path h="448126" w="688551">
                  <a:moveTo>
                    <a:pt x="66623" y="0"/>
                  </a:moveTo>
                  <a:lnTo>
                    <a:pt x="621928" y="0"/>
                  </a:lnTo>
                  <a:cubicBezTo>
                    <a:pt x="658723" y="0"/>
                    <a:pt x="688551" y="29828"/>
                    <a:pt x="688551" y="66623"/>
                  </a:cubicBezTo>
                  <a:lnTo>
                    <a:pt x="688551" y="381503"/>
                  </a:lnTo>
                  <a:cubicBezTo>
                    <a:pt x="688551" y="418298"/>
                    <a:pt x="658723" y="448126"/>
                    <a:pt x="621928" y="448126"/>
                  </a:cubicBezTo>
                  <a:lnTo>
                    <a:pt x="66623" y="448126"/>
                  </a:lnTo>
                  <a:cubicBezTo>
                    <a:pt x="29828" y="448126"/>
                    <a:pt x="0" y="418298"/>
                    <a:pt x="0" y="381503"/>
                  </a:cubicBezTo>
                  <a:lnTo>
                    <a:pt x="0" y="66623"/>
                  </a:lnTo>
                  <a:cubicBezTo>
                    <a:pt x="0" y="29828"/>
                    <a:pt x="29828" y="0"/>
                    <a:pt x="666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9" id="179"/>
            <p:cNvSpPr txBox="true"/>
            <p:nvPr/>
          </p:nvSpPr>
          <p:spPr>
            <a:xfrm>
              <a:off x="0" y="-57150"/>
              <a:ext cx="688551" cy="5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80" id="180"/>
          <p:cNvSpPr txBox="true"/>
          <p:nvPr/>
        </p:nvSpPr>
        <p:spPr>
          <a:xfrm rot="0">
            <a:off x="13598434" y="5411299"/>
            <a:ext cx="353709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</a:p>
        </p:txBody>
      </p:sp>
      <p:sp>
        <p:nvSpPr>
          <p:cNvPr name="Freeform 181" id="181"/>
          <p:cNvSpPr/>
          <p:nvPr/>
        </p:nvSpPr>
        <p:spPr>
          <a:xfrm flipH="false" flipV="false" rot="0">
            <a:off x="4174305" y="5096391"/>
            <a:ext cx="2191791" cy="785060"/>
          </a:xfrm>
          <a:custGeom>
            <a:avLst/>
            <a:gdLst/>
            <a:ahLst/>
            <a:cxnLst/>
            <a:rect r="r" b="b" t="t" l="l"/>
            <a:pathLst>
              <a:path h="785060" w="2191791">
                <a:moveTo>
                  <a:pt x="0" y="0"/>
                </a:moveTo>
                <a:lnTo>
                  <a:pt x="2191791" y="0"/>
                </a:lnTo>
                <a:lnTo>
                  <a:pt x="2191791" y="785060"/>
                </a:lnTo>
                <a:lnTo>
                  <a:pt x="0" y="7850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2" id="182"/>
          <p:cNvSpPr/>
          <p:nvPr/>
        </p:nvSpPr>
        <p:spPr>
          <a:xfrm flipH="false" flipV="false" rot="0">
            <a:off x="7685120" y="5128386"/>
            <a:ext cx="2191791" cy="785060"/>
          </a:xfrm>
          <a:custGeom>
            <a:avLst/>
            <a:gdLst/>
            <a:ahLst/>
            <a:cxnLst/>
            <a:rect r="r" b="b" t="t" l="l"/>
            <a:pathLst>
              <a:path h="785060" w="2191791">
                <a:moveTo>
                  <a:pt x="0" y="0"/>
                </a:moveTo>
                <a:lnTo>
                  <a:pt x="2191791" y="0"/>
                </a:lnTo>
                <a:lnTo>
                  <a:pt x="2191791" y="785059"/>
                </a:lnTo>
                <a:lnTo>
                  <a:pt x="0" y="7850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3" id="183"/>
          <p:cNvSpPr/>
          <p:nvPr/>
        </p:nvSpPr>
        <p:spPr>
          <a:xfrm flipH="false" flipV="false" rot="0">
            <a:off x="11471640" y="5069527"/>
            <a:ext cx="2191791" cy="785060"/>
          </a:xfrm>
          <a:custGeom>
            <a:avLst/>
            <a:gdLst/>
            <a:ahLst/>
            <a:cxnLst/>
            <a:rect r="r" b="b" t="t" l="l"/>
            <a:pathLst>
              <a:path h="785060" w="2191791">
                <a:moveTo>
                  <a:pt x="0" y="0"/>
                </a:moveTo>
                <a:lnTo>
                  <a:pt x="2191791" y="0"/>
                </a:lnTo>
                <a:lnTo>
                  <a:pt x="2191791" y="785060"/>
                </a:lnTo>
                <a:lnTo>
                  <a:pt x="0" y="7850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4" id="184"/>
          <p:cNvSpPr txBox="true"/>
          <p:nvPr/>
        </p:nvSpPr>
        <p:spPr>
          <a:xfrm rot="0">
            <a:off x="11428310" y="5165512"/>
            <a:ext cx="2319888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Anis</a:t>
            </a:r>
          </a:p>
        </p:txBody>
      </p:sp>
      <p:sp>
        <p:nvSpPr>
          <p:cNvPr name="Freeform 185" id="185"/>
          <p:cNvSpPr/>
          <p:nvPr/>
        </p:nvSpPr>
        <p:spPr>
          <a:xfrm flipH="false" flipV="false" rot="0">
            <a:off x="5831184" y="8553521"/>
            <a:ext cx="2191791" cy="785060"/>
          </a:xfrm>
          <a:custGeom>
            <a:avLst/>
            <a:gdLst/>
            <a:ahLst/>
            <a:cxnLst/>
            <a:rect r="r" b="b" t="t" l="l"/>
            <a:pathLst>
              <a:path h="785060" w="2191791">
                <a:moveTo>
                  <a:pt x="0" y="0"/>
                </a:moveTo>
                <a:lnTo>
                  <a:pt x="2191791" y="0"/>
                </a:lnTo>
                <a:lnTo>
                  <a:pt x="2191791" y="785060"/>
                </a:lnTo>
                <a:lnTo>
                  <a:pt x="0" y="7850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6" id="186"/>
          <p:cNvSpPr/>
          <p:nvPr/>
        </p:nvSpPr>
        <p:spPr>
          <a:xfrm flipH="false" flipV="false" rot="0">
            <a:off x="9571462" y="8599131"/>
            <a:ext cx="2191791" cy="785060"/>
          </a:xfrm>
          <a:custGeom>
            <a:avLst/>
            <a:gdLst/>
            <a:ahLst/>
            <a:cxnLst/>
            <a:rect r="r" b="b" t="t" l="l"/>
            <a:pathLst>
              <a:path h="785060" w="2191791">
                <a:moveTo>
                  <a:pt x="0" y="0"/>
                </a:moveTo>
                <a:lnTo>
                  <a:pt x="2191791" y="0"/>
                </a:lnTo>
                <a:lnTo>
                  <a:pt x="2191791" y="785059"/>
                </a:lnTo>
                <a:lnTo>
                  <a:pt x="0" y="7850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7" id="187"/>
          <p:cNvSpPr/>
          <p:nvPr/>
        </p:nvSpPr>
        <p:spPr>
          <a:xfrm flipH="false" flipV="false" rot="0">
            <a:off x="13402018" y="8548401"/>
            <a:ext cx="2191791" cy="785060"/>
          </a:xfrm>
          <a:custGeom>
            <a:avLst/>
            <a:gdLst/>
            <a:ahLst/>
            <a:cxnLst/>
            <a:rect r="r" b="b" t="t" l="l"/>
            <a:pathLst>
              <a:path h="785060" w="2191791">
                <a:moveTo>
                  <a:pt x="0" y="0"/>
                </a:moveTo>
                <a:lnTo>
                  <a:pt x="2191791" y="0"/>
                </a:lnTo>
                <a:lnTo>
                  <a:pt x="2191791" y="785060"/>
                </a:lnTo>
                <a:lnTo>
                  <a:pt x="0" y="7850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8" id="188"/>
          <p:cNvSpPr/>
          <p:nvPr/>
        </p:nvSpPr>
        <p:spPr>
          <a:xfrm flipH="false" flipV="false" rot="0">
            <a:off x="15097042" y="5096391"/>
            <a:ext cx="2191791" cy="785060"/>
          </a:xfrm>
          <a:custGeom>
            <a:avLst/>
            <a:gdLst/>
            <a:ahLst/>
            <a:cxnLst/>
            <a:rect r="r" b="b" t="t" l="l"/>
            <a:pathLst>
              <a:path h="785060" w="2191791">
                <a:moveTo>
                  <a:pt x="0" y="0"/>
                </a:moveTo>
                <a:lnTo>
                  <a:pt x="2191791" y="0"/>
                </a:lnTo>
                <a:lnTo>
                  <a:pt x="2191791" y="785060"/>
                </a:lnTo>
                <a:lnTo>
                  <a:pt x="0" y="7850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9" id="189"/>
          <p:cNvSpPr/>
          <p:nvPr/>
        </p:nvSpPr>
        <p:spPr>
          <a:xfrm flipH="false" flipV="false" rot="0">
            <a:off x="938844" y="4343326"/>
            <a:ext cx="2191791" cy="785060"/>
          </a:xfrm>
          <a:custGeom>
            <a:avLst/>
            <a:gdLst/>
            <a:ahLst/>
            <a:cxnLst/>
            <a:rect r="r" b="b" t="t" l="l"/>
            <a:pathLst>
              <a:path h="785060" w="2191791">
                <a:moveTo>
                  <a:pt x="0" y="0"/>
                </a:moveTo>
                <a:lnTo>
                  <a:pt x="2191791" y="0"/>
                </a:lnTo>
                <a:lnTo>
                  <a:pt x="2191791" y="785060"/>
                </a:lnTo>
                <a:lnTo>
                  <a:pt x="0" y="7850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0" id="190"/>
          <p:cNvSpPr/>
          <p:nvPr/>
        </p:nvSpPr>
        <p:spPr>
          <a:xfrm flipH="false" flipV="false" rot="-2552623">
            <a:off x="5007323" y="2600039"/>
            <a:ext cx="349923" cy="470557"/>
          </a:xfrm>
          <a:custGeom>
            <a:avLst/>
            <a:gdLst/>
            <a:ahLst/>
            <a:cxnLst/>
            <a:rect r="r" b="b" t="t" l="l"/>
            <a:pathLst>
              <a:path h="470557" w="349923">
                <a:moveTo>
                  <a:pt x="0" y="0"/>
                </a:moveTo>
                <a:lnTo>
                  <a:pt x="349923" y="0"/>
                </a:lnTo>
                <a:lnTo>
                  <a:pt x="349923" y="470557"/>
                </a:lnTo>
                <a:lnTo>
                  <a:pt x="0" y="470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1" id="191"/>
          <p:cNvSpPr/>
          <p:nvPr/>
        </p:nvSpPr>
        <p:spPr>
          <a:xfrm flipH="false" flipV="false" rot="-2552623">
            <a:off x="1836389" y="1285774"/>
            <a:ext cx="349923" cy="470557"/>
          </a:xfrm>
          <a:custGeom>
            <a:avLst/>
            <a:gdLst/>
            <a:ahLst/>
            <a:cxnLst/>
            <a:rect r="r" b="b" t="t" l="l"/>
            <a:pathLst>
              <a:path h="470557" w="349923">
                <a:moveTo>
                  <a:pt x="0" y="0"/>
                </a:moveTo>
                <a:lnTo>
                  <a:pt x="349923" y="0"/>
                </a:lnTo>
                <a:lnTo>
                  <a:pt x="349923" y="470557"/>
                </a:lnTo>
                <a:lnTo>
                  <a:pt x="0" y="470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2" id="192"/>
          <p:cNvGrpSpPr/>
          <p:nvPr/>
        </p:nvGrpSpPr>
        <p:grpSpPr>
          <a:xfrm rot="0">
            <a:off x="786859" y="5345634"/>
            <a:ext cx="2934541" cy="4213985"/>
            <a:chOff x="0" y="0"/>
            <a:chExt cx="3912721" cy="5618647"/>
          </a:xfrm>
        </p:grpSpPr>
        <p:sp>
          <p:nvSpPr>
            <p:cNvPr name="AutoShape 193" id="193"/>
            <p:cNvSpPr/>
            <p:nvPr/>
          </p:nvSpPr>
          <p:spPr>
            <a:xfrm flipV="true">
              <a:off x="0" y="508659"/>
              <a:ext cx="3761082" cy="0"/>
            </a:xfrm>
            <a:prstGeom prst="line">
              <a:avLst/>
            </a:prstGeom>
            <a:ln cap="flat" w="1342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4" id="194"/>
            <p:cNvSpPr/>
            <p:nvPr/>
          </p:nvSpPr>
          <p:spPr>
            <a:xfrm flipV="true">
              <a:off x="0" y="1238481"/>
              <a:ext cx="3761082" cy="0"/>
            </a:xfrm>
            <a:prstGeom prst="line">
              <a:avLst/>
            </a:prstGeom>
            <a:ln cap="flat" w="1342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5" id="195"/>
            <p:cNvSpPr/>
            <p:nvPr/>
          </p:nvSpPr>
          <p:spPr>
            <a:xfrm flipV="true">
              <a:off x="0" y="1968302"/>
              <a:ext cx="3761082" cy="0"/>
            </a:xfrm>
            <a:prstGeom prst="line">
              <a:avLst/>
            </a:prstGeom>
            <a:ln cap="flat" w="1342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6" id="196"/>
            <p:cNvSpPr/>
            <p:nvPr/>
          </p:nvSpPr>
          <p:spPr>
            <a:xfrm>
              <a:off x="0" y="2698124"/>
              <a:ext cx="3761082" cy="0"/>
            </a:xfrm>
            <a:prstGeom prst="line">
              <a:avLst/>
            </a:prstGeom>
            <a:ln cap="flat" w="1342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7" id="197"/>
            <p:cNvSpPr/>
            <p:nvPr/>
          </p:nvSpPr>
          <p:spPr>
            <a:xfrm>
              <a:off x="0" y="3427946"/>
              <a:ext cx="3761082" cy="0"/>
            </a:xfrm>
            <a:prstGeom prst="line">
              <a:avLst/>
            </a:prstGeom>
            <a:ln cap="flat" w="1342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8" id="198"/>
            <p:cNvSpPr/>
            <p:nvPr/>
          </p:nvSpPr>
          <p:spPr>
            <a:xfrm flipV="true">
              <a:off x="0" y="4157768"/>
              <a:ext cx="3761082" cy="0"/>
            </a:xfrm>
            <a:prstGeom prst="line">
              <a:avLst/>
            </a:prstGeom>
            <a:ln cap="flat" w="1342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9" id="199"/>
            <p:cNvSpPr/>
            <p:nvPr/>
          </p:nvSpPr>
          <p:spPr>
            <a:xfrm flipV="true">
              <a:off x="0" y="4887589"/>
              <a:ext cx="3761082" cy="0"/>
            </a:xfrm>
            <a:prstGeom prst="line">
              <a:avLst/>
            </a:prstGeom>
            <a:ln cap="flat" w="1342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0" id="200"/>
            <p:cNvSpPr txBox="true"/>
            <p:nvPr/>
          </p:nvSpPr>
          <p:spPr>
            <a:xfrm rot="0">
              <a:off x="0" y="2141840"/>
              <a:ext cx="3761082" cy="335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07301" indent="-153651" lvl="1">
                <a:lnSpc>
                  <a:spcPts val="19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42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Nur Syuhada - 2022320091</a:t>
              </a:r>
            </a:p>
          </p:txBody>
        </p:sp>
        <p:sp>
          <p:nvSpPr>
            <p:cNvPr name="TextBox 201" id="201"/>
            <p:cNvSpPr txBox="true"/>
            <p:nvPr/>
          </p:nvSpPr>
          <p:spPr>
            <a:xfrm rot="0">
              <a:off x="0" y="679457"/>
              <a:ext cx="3377928" cy="335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07301" indent="-153651" lvl="1">
                <a:lnSpc>
                  <a:spcPts val="19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42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Afiqah - 2022320153</a:t>
              </a:r>
            </a:p>
          </p:txBody>
        </p:sp>
        <p:sp>
          <p:nvSpPr>
            <p:cNvPr name="TextBox 202" id="202"/>
            <p:cNvSpPr txBox="true"/>
            <p:nvPr/>
          </p:nvSpPr>
          <p:spPr>
            <a:xfrm rot="0">
              <a:off x="0" y="4328566"/>
              <a:ext cx="3377928" cy="335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07301" indent="-153651" lvl="1">
                <a:lnSpc>
                  <a:spcPts val="19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42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Apiz - 2022320015</a:t>
              </a:r>
            </a:p>
          </p:txBody>
        </p:sp>
        <p:sp>
          <p:nvSpPr>
            <p:cNvPr name="TextBox 203" id="203"/>
            <p:cNvSpPr txBox="true"/>
            <p:nvPr/>
          </p:nvSpPr>
          <p:spPr>
            <a:xfrm rot="0">
              <a:off x="0" y="-47625"/>
              <a:ext cx="3377928" cy="335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07301" indent="-153651" lvl="1">
                <a:lnSpc>
                  <a:spcPts val="19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42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Faiz - 2022320144</a:t>
              </a:r>
            </a:p>
          </p:txBody>
        </p:sp>
        <p:sp>
          <p:nvSpPr>
            <p:cNvPr name="TextBox 204" id="204"/>
            <p:cNvSpPr txBox="true"/>
            <p:nvPr/>
          </p:nvSpPr>
          <p:spPr>
            <a:xfrm rot="0">
              <a:off x="0" y="2868923"/>
              <a:ext cx="3761082" cy="335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07301" indent="-153651" lvl="1">
                <a:lnSpc>
                  <a:spcPts val="19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42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Farah Dyana - 2022320038</a:t>
              </a:r>
            </a:p>
          </p:txBody>
        </p:sp>
        <p:sp>
          <p:nvSpPr>
            <p:cNvPr name="TextBox 205" id="205"/>
            <p:cNvSpPr txBox="true"/>
            <p:nvPr/>
          </p:nvSpPr>
          <p:spPr>
            <a:xfrm rot="0">
              <a:off x="0" y="1409279"/>
              <a:ext cx="3912721" cy="335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07301" indent="-153651" lvl="1">
                <a:lnSpc>
                  <a:spcPts val="19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42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Nurul Syuhada - 2022320107</a:t>
              </a:r>
            </a:p>
          </p:txBody>
        </p:sp>
        <p:sp>
          <p:nvSpPr>
            <p:cNvPr name="TextBox 206" id="206"/>
            <p:cNvSpPr txBox="true"/>
            <p:nvPr/>
          </p:nvSpPr>
          <p:spPr>
            <a:xfrm rot="0">
              <a:off x="0" y="3568617"/>
              <a:ext cx="3377928" cy="335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07301" indent="-153651" lvl="1">
                <a:lnSpc>
                  <a:spcPts val="19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42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Anis - 2022320060</a:t>
              </a:r>
            </a:p>
          </p:txBody>
        </p:sp>
        <p:sp>
          <p:nvSpPr>
            <p:cNvPr name="TextBox 207" id="207"/>
            <p:cNvSpPr txBox="true"/>
            <p:nvPr/>
          </p:nvSpPr>
          <p:spPr>
            <a:xfrm rot="0">
              <a:off x="10799" y="5028261"/>
              <a:ext cx="3835399" cy="335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07301" indent="-153651" lvl="1">
                <a:lnSpc>
                  <a:spcPts val="19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42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Fizu - 2022320144</a:t>
              </a:r>
            </a:p>
          </p:txBody>
        </p:sp>
        <p:sp>
          <p:nvSpPr>
            <p:cNvPr name="AutoShape 208" id="208"/>
            <p:cNvSpPr/>
            <p:nvPr/>
          </p:nvSpPr>
          <p:spPr>
            <a:xfrm flipV="true">
              <a:off x="38594" y="5611933"/>
              <a:ext cx="3761082" cy="0"/>
            </a:xfrm>
            <a:prstGeom prst="line">
              <a:avLst/>
            </a:prstGeom>
            <a:ln cap="flat" w="1342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09" id="209"/>
          <p:cNvSpPr/>
          <p:nvPr/>
        </p:nvSpPr>
        <p:spPr>
          <a:xfrm flipH="true" flipV="false" rot="359507">
            <a:off x="15929469" y="6943899"/>
            <a:ext cx="488490" cy="750473"/>
          </a:xfrm>
          <a:custGeom>
            <a:avLst/>
            <a:gdLst/>
            <a:ahLst/>
            <a:cxnLst/>
            <a:rect r="r" b="b" t="t" l="l"/>
            <a:pathLst>
              <a:path h="750473" w="488490">
                <a:moveTo>
                  <a:pt x="488490" y="0"/>
                </a:moveTo>
                <a:lnTo>
                  <a:pt x="0" y="0"/>
                </a:lnTo>
                <a:lnTo>
                  <a:pt x="0" y="750473"/>
                </a:lnTo>
                <a:lnTo>
                  <a:pt x="488490" y="750473"/>
                </a:lnTo>
                <a:lnTo>
                  <a:pt x="48849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0" id="210"/>
          <p:cNvSpPr/>
          <p:nvPr/>
        </p:nvSpPr>
        <p:spPr>
          <a:xfrm flipH="true" flipV="false" rot="-890069">
            <a:off x="5366816" y="6644272"/>
            <a:ext cx="488490" cy="750473"/>
          </a:xfrm>
          <a:custGeom>
            <a:avLst/>
            <a:gdLst/>
            <a:ahLst/>
            <a:cxnLst/>
            <a:rect r="r" b="b" t="t" l="l"/>
            <a:pathLst>
              <a:path h="750473" w="488490">
                <a:moveTo>
                  <a:pt x="488490" y="0"/>
                </a:moveTo>
                <a:lnTo>
                  <a:pt x="0" y="0"/>
                </a:lnTo>
                <a:lnTo>
                  <a:pt x="0" y="750474"/>
                </a:lnTo>
                <a:lnTo>
                  <a:pt x="488490" y="750474"/>
                </a:lnTo>
                <a:lnTo>
                  <a:pt x="48849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1" id="211"/>
          <p:cNvSpPr/>
          <p:nvPr/>
        </p:nvSpPr>
        <p:spPr>
          <a:xfrm flipH="true" flipV="false" rot="359507">
            <a:off x="10286952" y="3930426"/>
            <a:ext cx="488490" cy="750473"/>
          </a:xfrm>
          <a:custGeom>
            <a:avLst/>
            <a:gdLst/>
            <a:ahLst/>
            <a:cxnLst/>
            <a:rect r="r" b="b" t="t" l="l"/>
            <a:pathLst>
              <a:path h="750473" w="488490">
                <a:moveTo>
                  <a:pt x="488490" y="0"/>
                </a:moveTo>
                <a:lnTo>
                  <a:pt x="0" y="0"/>
                </a:lnTo>
                <a:lnTo>
                  <a:pt x="0" y="750473"/>
                </a:lnTo>
                <a:lnTo>
                  <a:pt x="488490" y="750473"/>
                </a:lnTo>
                <a:lnTo>
                  <a:pt x="48849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2" id="212"/>
          <p:cNvSpPr/>
          <p:nvPr/>
        </p:nvSpPr>
        <p:spPr>
          <a:xfrm flipH="false" flipV="false" rot="872272">
            <a:off x="13085545" y="5034623"/>
            <a:ext cx="770807" cy="217753"/>
          </a:xfrm>
          <a:custGeom>
            <a:avLst/>
            <a:gdLst/>
            <a:ahLst/>
            <a:cxnLst/>
            <a:rect r="r" b="b" t="t" l="l"/>
            <a:pathLst>
              <a:path h="217753" w="770807">
                <a:moveTo>
                  <a:pt x="0" y="0"/>
                </a:moveTo>
                <a:lnTo>
                  <a:pt x="770807" y="0"/>
                </a:lnTo>
                <a:lnTo>
                  <a:pt x="770807" y="217754"/>
                </a:lnTo>
                <a:lnTo>
                  <a:pt x="0" y="21775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13" id="213"/>
          <p:cNvSpPr/>
          <p:nvPr/>
        </p:nvSpPr>
        <p:spPr>
          <a:xfrm flipH="false" flipV="false" rot="0">
            <a:off x="6562394" y="8444645"/>
            <a:ext cx="770807" cy="217753"/>
          </a:xfrm>
          <a:custGeom>
            <a:avLst/>
            <a:gdLst/>
            <a:ahLst/>
            <a:cxnLst/>
            <a:rect r="r" b="b" t="t" l="l"/>
            <a:pathLst>
              <a:path h="217753" w="770807">
                <a:moveTo>
                  <a:pt x="0" y="0"/>
                </a:moveTo>
                <a:lnTo>
                  <a:pt x="770807" y="0"/>
                </a:lnTo>
                <a:lnTo>
                  <a:pt x="770807" y="217753"/>
                </a:lnTo>
                <a:lnTo>
                  <a:pt x="0" y="21775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14" id="214"/>
          <p:cNvSpPr/>
          <p:nvPr/>
        </p:nvSpPr>
        <p:spPr>
          <a:xfrm flipH="false" flipV="false" rot="0">
            <a:off x="4905516" y="4987515"/>
            <a:ext cx="770807" cy="217753"/>
          </a:xfrm>
          <a:custGeom>
            <a:avLst/>
            <a:gdLst/>
            <a:ahLst/>
            <a:cxnLst/>
            <a:rect r="r" b="b" t="t" l="l"/>
            <a:pathLst>
              <a:path h="217753" w="770807">
                <a:moveTo>
                  <a:pt x="0" y="0"/>
                </a:moveTo>
                <a:lnTo>
                  <a:pt x="770807" y="0"/>
                </a:lnTo>
                <a:lnTo>
                  <a:pt x="770807" y="217753"/>
                </a:lnTo>
                <a:lnTo>
                  <a:pt x="0" y="21775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15" id="215"/>
          <p:cNvSpPr/>
          <p:nvPr/>
        </p:nvSpPr>
        <p:spPr>
          <a:xfrm flipH="false" flipV="false" rot="63967">
            <a:off x="14133228" y="8451797"/>
            <a:ext cx="770807" cy="217753"/>
          </a:xfrm>
          <a:custGeom>
            <a:avLst/>
            <a:gdLst/>
            <a:ahLst/>
            <a:cxnLst/>
            <a:rect r="r" b="b" t="t" l="l"/>
            <a:pathLst>
              <a:path h="217753" w="770807">
                <a:moveTo>
                  <a:pt x="0" y="0"/>
                </a:moveTo>
                <a:lnTo>
                  <a:pt x="770807" y="0"/>
                </a:lnTo>
                <a:lnTo>
                  <a:pt x="770807" y="217753"/>
                </a:lnTo>
                <a:lnTo>
                  <a:pt x="0" y="21775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16" id="216"/>
          <p:cNvSpPr txBox="true"/>
          <p:nvPr/>
        </p:nvSpPr>
        <p:spPr>
          <a:xfrm rot="0">
            <a:off x="11271649" y="1058064"/>
            <a:ext cx="6226081" cy="70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6"/>
              </a:lnSpc>
            </a:pPr>
            <a:r>
              <a:rPr lang="en-US" sz="2214" spc="-108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Connecting schedules, empowering collaboration - </a:t>
            </a:r>
            <a:r>
              <a:rPr lang="en-US" sz="2214" spc="-108" b="true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CalendaLink </a:t>
            </a:r>
            <a:r>
              <a:rPr lang="en-US" sz="2214" spc="-108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simplifies your time</a:t>
            </a:r>
          </a:p>
        </p:txBody>
      </p:sp>
      <p:sp>
        <p:nvSpPr>
          <p:cNvPr name="TextBox 217" id="217"/>
          <p:cNvSpPr txBox="true"/>
          <p:nvPr/>
        </p:nvSpPr>
        <p:spPr>
          <a:xfrm rot="0">
            <a:off x="4171983" y="2269552"/>
            <a:ext cx="545816" cy="20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SUN</a:t>
            </a:r>
          </a:p>
        </p:txBody>
      </p:sp>
      <p:sp>
        <p:nvSpPr>
          <p:cNvPr name="TextBox 218" id="218"/>
          <p:cNvSpPr txBox="true"/>
          <p:nvPr/>
        </p:nvSpPr>
        <p:spPr>
          <a:xfrm rot="0">
            <a:off x="6160675" y="2843894"/>
            <a:ext cx="37679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219" id="219"/>
          <p:cNvSpPr txBox="true"/>
          <p:nvPr/>
        </p:nvSpPr>
        <p:spPr>
          <a:xfrm rot="0">
            <a:off x="6160675" y="4093513"/>
            <a:ext cx="37679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name="TextBox 220" id="220"/>
          <p:cNvSpPr txBox="true"/>
          <p:nvPr/>
        </p:nvSpPr>
        <p:spPr>
          <a:xfrm rot="0">
            <a:off x="7896317" y="2269552"/>
            <a:ext cx="497299" cy="20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</a:p>
        </p:txBody>
      </p:sp>
      <p:sp>
        <p:nvSpPr>
          <p:cNvPr name="TextBox 221" id="221"/>
          <p:cNvSpPr txBox="true"/>
          <p:nvPr/>
        </p:nvSpPr>
        <p:spPr>
          <a:xfrm rot="0">
            <a:off x="11618911" y="2269552"/>
            <a:ext cx="536719" cy="20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</a:p>
        </p:txBody>
      </p:sp>
      <p:sp>
        <p:nvSpPr>
          <p:cNvPr name="TextBox 222" id="222"/>
          <p:cNvSpPr txBox="true"/>
          <p:nvPr/>
        </p:nvSpPr>
        <p:spPr>
          <a:xfrm rot="0">
            <a:off x="6036016" y="2269552"/>
            <a:ext cx="633585" cy="20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</a:p>
        </p:txBody>
      </p:sp>
      <p:sp>
        <p:nvSpPr>
          <p:cNvPr name="TextBox 223" id="223"/>
          <p:cNvSpPr txBox="true"/>
          <p:nvPr/>
        </p:nvSpPr>
        <p:spPr>
          <a:xfrm rot="0">
            <a:off x="9761691" y="2269552"/>
            <a:ext cx="593659" cy="20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</a:p>
        </p:txBody>
      </p:sp>
      <p:sp>
        <p:nvSpPr>
          <p:cNvPr name="TextBox 224" id="224"/>
          <p:cNvSpPr txBox="true"/>
          <p:nvPr/>
        </p:nvSpPr>
        <p:spPr>
          <a:xfrm rot="0">
            <a:off x="13476131" y="2269552"/>
            <a:ext cx="395211" cy="20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</a:p>
        </p:txBody>
      </p:sp>
      <p:sp>
        <p:nvSpPr>
          <p:cNvPr name="TextBox 225" id="225"/>
          <p:cNvSpPr txBox="true"/>
          <p:nvPr/>
        </p:nvSpPr>
        <p:spPr>
          <a:xfrm rot="0">
            <a:off x="15342125" y="2269552"/>
            <a:ext cx="482811" cy="20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SAT</a:t>
            </a:r>
          </a:p>
        </p:txBody>
      </p:sp>
      <p:sp>
        <p:nvSpPr>
          <p:cNvPr name="TextBox 226" id="226"/>
          <p:cNvSpPr txBox="true"/>
          <p:nvPr/>
        </p:nvSpPr>
        <p:spPr>
          <a:xfrm rot="0">
            <a:off x="3921584" y="586864"/>
            <a:ext cx="6192253" cy="146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37"/>
              </a:lnSpc>
              <a:spcBef>
                <a:spcPct val="0"/>
              </a:spcBef>
            </a:pPr>
            <a:r>
              <a:rPr lang="en-US" b="true" sz="8098" spc="-502">
                <a:solidFill>
                  <a:srgbClr val="0E0340"/>
                </a:solidFill>
                <a:latin typeface="Poppins Bold"/>
                <a:ea typeface="Poppins Bold"/>
                <a:cs typeface="Poppins Bold"/>
                <a:sym typeface="Poppins Bold"/>
              </a:rPr>
              <a:t>CalendaLink</a:t>
            </a:r>
          </a:p>
        </p:txBody>
      </p:sp>
      <p:sp>
        <p:nvSpPr>
          <p:cNvPr name="TextBox 227" id="227"/>
          <p:cNvSpPr txBox="true"/>
          <p:nvPr/>
        </p:nvSpPr>
        <p:spPr>
          <a:xfrm rot="0">
            <a:off x="9872323" y="2843894"/>
            <a:ext cx="37679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228" id="228"/>
          <p:cNvSpPr txBox="true"/>
          <p:nvPr/>
        </p:nvSpPr>
        <p:spPr>
          <a:xfrm rot="0">
            <a:off x="9872323" y="4093513"/>
            <a:ext cx="37679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name="TextBox 229" id="229"/>
          <p:cNvSpPr txBox="true"/>
          <p:nvPr/>
        </p:nvSpPr>
        <p:spPr>
          <a:xfrm rot="0">
            <a:off x="13598434" y="2843894"/>
            <a:ext cx="353709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TextBox 230" id="230"/>
          <p:cNvSpPr txBox="true"/>
          <p:nvPr/>
        </p:nvSpPr>
        <p:spPr>
          <a:xfrm rot="0">
            <a:off x="13598434" y="4093513"/>
            <a:ext cx="353709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name="TextBox 231" id="231"/>
          <p:cNvSpPr txBox="true"/>
          <p:nvPr/>
        </p:nvSpPr>
        <p:spPr>
          <a:xfrm rot="0">
            <a:off x="4308437" y="6724257"/>
            <a:ext cx="409362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22</a:t>
            </a:r>
          </a:p>
        </p:txBody>
      </p:sp>
      <p:sp>
        <p:nvSpPr>
          <p:cNvPr name="TextBox 232" id="232"/>
          <p:cNvSpPr txBox="true"/>
          <p:nvPr/>
        </p:nvSpPr>
        <p:spPr>
          <a:xfrm rot="0">
            <a:off x="8008290" y="6724257"/>
            <a:ext cx="385326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24</a:t>
            </a:r>
          </a:p>
        </p:txBody>
      </p:sp>
      <p:sp>
        <p:nvSpPr>
          <p:cNvPr name="TextBox 233" id="233"/>
          <p:cNvSpPr txBox="true"/>
          <p:nvPr/>
        </p:nvSpPr>
        <p:spPr>
          <a:xfrm rot="0">
            <a:off x="11750817" y="6724257"/>
            <a:ext cx="40481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26</a:t>
            </a:r>
          </a:p>
        </p:txBody>
      </p:sp>
      <p:sp>
        <p:nvSpPr>
          <p:cNvPr name="TextBox 234" id="234"/>
          <p:cNvSpPr txBox="true"/>
          <p:nvPr/>
        </p:nvSpPr>
        <p:spPr>
          <a:xfrm rot="0">
            <a:off x="15483837" y="6724257"/>
            <a:ext cx="341099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28</a:t>
            </a:r>
          </a:p>
        </p:txBody>
      </p:sp>
      <p:sp>
        <p:nvSpPr>
          <p:cNvPr name="TextBox 235" id="235"/>
          <p:cNvSpPr txBox="true"/>
          <p:nvPr/>
        </p:nvSpPr>
        <p:spPr>
          <a:xfrm rot="0">
            <a:off x="4308437" y="8024878"/>
            <a:ext cx="409362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</a:p>
        </p:txBody>
      </p:sp>
      <p:sp>
        <p:nvSpPr>
          <p:cNvPr name="TextBox 236" id="236"/>
          <p:cNvSpPr txBox="true"/>
          <p:nvPr/>
        </p:nvSpPr>
        <p:spPr>
          <a:xfrm rot="0">
            <a:off x="8008290" y="8024878"/>
            <a:ext cx="272908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>
                    <a:alpha val="3098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37" id="237"/>
          <p:cNvSpPr txBox="true"/>
          <p:nvPr/>
        </p:nvSpPr>
        <p:spPr>
          <a:xfrm rot="0">
            <a:off x="11750817" y="8024878"/>
            <a:ext cx="404814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>
                    <a:alpha val="3098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38" id="238"/>
          <p:cNvSpPr txBox="true"/>
          <p:nvPr/>
        </p:nvSpPr>
        <p:spPr>
          <a:xfrm rot="0">
            <a:off x="15483837" y="8024878"/>
            <a:ext cx="411423" cy="3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1678">
                <a:solidFill>
                  <a:srgbClr val="000000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239" id="239"/>
          <p:cNvSpPr txBox="true"/>
          <p:nvPr/>
        </p:nvSpPr>
        <p:spPr>
          <a:xfrm rot="0">
            <a:off x="4130975" y="5192376"/>
            <a:ext cx="2319888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Afiqah</a:t>
            </a:r>
          </a:p>
        </p:txBody>
      </p:sp>
      <p:sp>
        <p:nvSpPr>
          <p:cNvPr name="TextBox 240" id="240"/>
          <p:cNvSpPr txBox="true"/>
          <p:nvPr/>
        </p:nvSpPr>
        <p:spPr>
          <a:xfrm rot="0">
            <a:off x="7641790" y="5224370"/>
            <a:ext cx="2319888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Syuhada</a:t>
            </a:r>
          </a:p>
        </p:txBody>
      </p:sp>
      <p:sp>
        <p:nvSpPr>
          <p:cNvPr name="TextBox 241" id="241"/>
          <p:cNvSpPr txBox="true"/>
          <p:nvPr/>
        </p:nvSpPr>
        <p:spPr>
          <a:xfrm rot="0">
            <a:off x="5787854" y="8649506"/>
            <a:ext cx="2319888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Syuhada</a:t>
            </a:r>
          </a:p>
        </p:txBody>
      </p:sp>
      <p:sp>
        <p:nvSpPr>
          <p:cNvPr name="TextBox 242" id="242"/>
          <p:cNvSpPr txBox="true"/>
          <p:nvPr/>
        </p:nvSpPr>
        <p:spPr>
          <a:xfrm rot="0">
            <a:off x="9528132" y="8695115"/>
            <a:ext cx="2319888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Apiz</a:t>
            </a:r>
          </a:p>
        </p:txBody>
      </p:sp>
      <p:sp>
        <p:nvSpPr>
          <p:cNvPr name="TextBox 243" id="243"/>
          <p:cNvSpPr txBox="true"/>
          <p:nvPr/>
        </p:nvSpPr>
        <p:spPr>
          <a:xfrm rot="0">
            <a:off x="13358688" y="8644385"/>
            <a:ext cx="2319888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Fizu</a:t>
            </a:r>
          </a:p>
        </p:txBody>
      </p:sp>
      <p:sp>
        <p:nvSpPr>
          <p:cNvPr name="TextBox 244" id="244"/>
          <p:cNvSpPr txBox="true"/>
          <p:nvPr/>
        </p:nvSpPr>
        <p:spPr>
          <a:xfrm rot="0">
            <a:off x="15053712" y="5192376"/>
            <a:ext cx="2319888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Dyana</a:t>
            </a:r>
          </a:p>
        </p:txBody>
      </p:sp>
      <p:sp>
        <p:nvSpPr>
          <p:cNvPr name="TextBox 245" id="245"/>
          <p:cNvSpPr txBox="true"/>
          <p:nvPr/>
        </p:nvSpPr>
        <p:spPr>
          <a:xfrm rot="0">
            <a:off x="895514" y="4439310"/>
            <a:ext cx="2319888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Faiz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141" y="783406"/>
            <a:ext cx="11125729" cy="134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b="true" sz="8799" spc="-175">
                <a:solidFill>
                  <a:srgbClr val="0E034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to Solve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62558" y="2227288"/>
            <a:ext cx="12149584" cy="182510"/>
            <a:chOff x="0" y="0"/>
            <a:chExt cx="3199890" cy="480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439401" y="556126"/>
            <a:ext cx="7052395" cy="945148"/>
            <a:chOff x="0" y="0"/>
            <a:chExt cx="9403194" cy="1260197"/>
          </a:xfrm>
        </p:grpSpPr>
        <p:sp>
          <p:nvSpPr>
            <p:cNvPr name="AutoShape 7" id="7"/>
            <p:cNvSpPr/>
            <p:nvPr/>
          </p:nvSpPr>
          <p:spPr>
            <a:xfrm rot="0">
              <a:off x="8291209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099006" y="0"/>
              <a:ext cx="1304188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49395"/>
              <a:ext cx="7658055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 spc="94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CALENDALINK</a:t>
              </a:r>
              <a:r>
                <a:rPr lang="en-US" sz="1899" spc="94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| DATA COMMUNICATION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2000724" y="5973092"/>
            <a:ext cx="6863757" cy="4579998"/>
          </a:xfrm>
          <a:custGeom>
            <a:avLst/>
            <a:gdLst/>
            <a:ahLst/>
            <a:cxnLst/>
            <a:rect r="r" b="b" t="t" l="l"/>
            <a:pathLst>
              <a:path h="4579998" w="6863757">
                <a:moveTo>
                  <a:pt x="0" y="4579998"/>
                </a:moveTo>
                <a:lnTo>
                  <a:pt x="6863756" y="4579998"/>
                </a:lnTo>
                <a:lnTo>
                  <a:pt x="6863756" y="0"/>
                </a:lnTo>
                <a:lnTo>
                  <a:pt x="0" y="0"/>
                </a:lnTo>
                <a:lnTo>
                  <a:pt x="0" y="45799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13094" y="4894772"/>
            <a:ext cx="5219967" cy="4965493"/>
          </a:xfrm>
          <a:custGeom>
            <a:avLst/>
            <a:gdLst/>
            <a:ahLst/>
            <a:cxnLst/>
            <a:rect r="r" b="b" t="t" l="l"/>
            <a:pathLst>
              <a:path h="4965493" w="5219967">
                <a:moveTo>
                  <a:pt x="0" y="0"/>
                </a:moveTo>
                <a:lnTo>
                  <a:pt x="5219966" y="0"/>
                </a:lnTo>
                <a:lnTo>
                  <a:pt x="5219966" y="4965493"/>
                </a:lnTo>
                <a:lnTo>
                  <a:pt x="0" y="4965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559519">
            <a:off x="-1559126" y="6217189"/>
            <a:ext cx="6115997" cy="5381422"/>
          </a:xfrm>
          <a:custGeom>
            <a:avLst/>
            <a:gdLst/>
            <a:ahLst/>
            <a:cxnLst/>
            <a:rect r="r" b="b" t="t" l="l"/>
            <a:pathLst>
              <a:path h="5381422" w="6115997">
                <a:moveTo>
                  <a:pt x="0" y="0"/>
                </a:moveTo>
                <a:lnTo>
                  <a:pt x="6115997" y="0"/>
                </a:lnTo>
                <a:lnTo>
                  <a:pt x="6115997" y="5381422"/>
                </a:lnTo>
                <a:lnTo>
                  <a:pt x="0" y="5381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15233" y="5602945"/>
            <a:ext cx="6753343" cy="1481663"/>
          </a:xfrm>
          <a:custGeom>
            <a:avLst/>
            <a:gdLst/>
            <a:ahLst/>
            <a:cxnLst/>
            <a:rect r="r" b="b" t="t" l="l"/>
            <a:pathLst>
              <a:path h="1481663" w="6753343">
                <a:moveTo>
                  <a:pt x="0" y="0"/>
                </a:moveTo>
                <a:lnTo>
                  <a:pt x="6753343" y="0"/>
                </a:lnTo>
                <a:lnTo>
                  <a:pt x="6753343" y="1481664"/>
                </a:lnTo>
                <a:lnTo>
                  <a:pt x="0" y="14816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4359" r="-16419" b="-15345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32678" y="5731713"/>
            <a:ext cx="6453914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 spc="38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Poor user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 spc="38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experience (UX)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324758" y="7776637"/>
            <a:ext cx="6753343" cy="1481663"/>
          </a:xfrm>
          <a:custGeom>
            <a:avLst/>
            <a:gdLst/>
            <a:ahLst/>
            <a:cxnLst/>
            <a:rect r="r" b="b" t="t" l="l"/>
            <a:pathLst>
              <a:path h="1481663" w="6753343">
                <a:moveTo>
                  <a:pt x="0" y="0"/>
                </a:moveTo>
                <a:lnTo>
                  <a:pt x="6753343" y="0"/>
                </a:lnTo>
                <a:lnTo>
                  <a:pt x="6753343" y="1481663"/>
                </a:lnTo>
                <a:lnTo>
                  <a:pt x="0" y="1481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4359" r="-16419" b="-15345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772020" y="7923849"/>
            <a:ext cx="6453914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spc="37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Inefficient collaboration &amp; conflict management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324758" y="3344124"/>
            <a:ext cx="6753343" cy="1481663"/>
          </a:xfrm>
          <a:custGeom>
            <a:avLst/>
            <a:gdLst/>
            <a:ahLst/>
            <a:cxnLst/>
            <a:rect r="r" b="b" t="t" l="l"/>
            <a:pathLst>
              <a:path h="1481663" w="6753343">
                <a:moveTo>
                  <a:pt x="0" y="0"/>
                </a:moveTo>
                <a:lnTo>
                  <a:pt x="6753343" y="0"/>
                </a:lnTo>
                <a:lnTo>
                  <a:pt x="6753343" y="1481663"/>
                </a:lnTo>
                <a:lnTo>
                  <a:pt x="0" y="14816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4359" r="-16419" b="-15345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32678" y="3443605"/>
            <a:ext cx="6453914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 spc="38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</a:t>
            </a:r>
            <a:r>
              <a:rPr lang="en-US" b="true" sz="3499" spc="38">
                <a:solidFill>
                  <a:srgbClr val="00000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ack of real-time synchronization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247677" y="3426598"/>
            <a:ext cx="460652" cy="469455"/>
          </a:xfrm>
          <a:custGeom>
            <a:avLst/>
            <a:gdLst/>
            <a:ahLst/>
            <a:cxnLst/>
            <a:rect r="r" b="b" t="t" l="l"/>
            <a:pathLst>
              <a:path h="469455" w="460652">
                <a:moveTo>
                  <a:pt x="0" y="0"/>
                </a:moveTo>
                <a:lnTo>
                  <a:pt x="460652" y="0"/>
                </a:lnTo>
                <a:lnTo>
                  <a:pt x="460652" y="469454"/>
                </a:lnTo>
                <a:lnTo>
                  <a:pt x="0" y="4694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392278" y="5755345"/>
            <a:ext cx="460652" cy="469455"/>
          </a:xfrm>
          <a:custGeom>
            <a:avLst/>
            <a:gdLst/>
            <a:ahLst/>
            <a:cxnLst/>
            <a:rect r="r" b="b" t="t" l="l"/>
            <a:pathLst>
              <a:path h="469455" w="460652">
                <a:moveTo>
                  <a:pt x="0" y="0"/>
                </a:moveTo>
                <a:lnTo>
                  <a:pt x="460652" y="0"/>
                </a:lnTo>
                <a:lnTo>
                  <a:pt x="460652" y="469455"/>
                </a:lnTo>
                <a:lnTo>
                  <a:pt x="0" y="4694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708329" y="7776637"/>
            <a:ext cx="460652" cy="469455"/>
          </a:xfrm>
          <a:custGeom>
            <a:avLst/>
            <a:gdLst/>
            <a:ahLst/>
            <a:cxnLst/>
            <a:rect r="r" b="b" t="t" l="l"/>
            <a:pathLst>
              <a:path h="469455" w="460652">
                <a:moveTo>
                  <a:pt x="0" y="0"/>
                </a:moveTo>
                <a:lnTo>
                  <a:pt x="460653" y="0"/>
                </a:lnTo>
                <a:lnTo>
                  <a:pt x="460653" y="469454"/>
                </a:lnTo>
                <a:lnTo>
                  <a:pt x="0" y="4694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328750" y="3227831"/>
            <a:ext cx="4281633" cy="6030469"/>
          </a:xfrm>
          <a:custGeom>
            <a:avLst/>
            <a:gdLst/>
            <a:ahLst/>
            <a:cxnLst/>
            <a:rect r="r" b="b" t="t" l="l"/>
            <a:pathLst>
              <a:path h="6030469" w="4281633">
                <a:moveTo>
                  <a:pt x="4281633" y="0"/>
                </a:moveTo>
                <a:lnTo>
                  <a:pt x="0" y="0"/>
                </a:lnTo>
                <a:lnTo>
                  <a:pt x="0" y="6030469"/>
                </a:lnTo>
                <a:lnTo>
                  <a:pt x="4281633" y="6030469"/>
                </a:lnTo>
                <a:lnTo>
                  <a:pt x="428163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6587" y="-1087694"/>
            <a:ext cx="6511413" cy="4612558"/>
            <a:chOff x="0" y="0"/>
            <a:chExt cx="8681884" cy="61500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8120" t="0" r="8120" b="0"/>
            <a:stretch>
              <a:fillRect/>
            </a:stretch>
          </p:blipFill>
          <p:spPr>
            <a:xfrm flipH="false" flipV="false">
              <a:off x="0" y="0"/>
              <a:ext cx="8681884" cy="615007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46587" y="3707376"/>
            <a:ext cx="6511413" cy="7211961"/>
            <a:chOff x="0" y="0"/>
            <a:chExt cx="8681884" cy="961594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6059" t="0" r="26059" b="0"/>
            <a:stretch>
              <a:fillRect/>
            </a:stretch>
          </p:blipFill>
          <p:spPr>
            <a:xfrm flipH="false" flipV="false">
              <a:off x="0" y="0"/>
              <a:ext cx="8681884" cy="961594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5928015" y="2690430"/>
            <a:ext cx="912251" cy="912251"/>
          </a:xfrm>
          <a:custGeom>
            <a:avLst/>
            <a:gdLst/>
            <a:ahLst/>
            <a:cxnLst/>
            <a:rect r="r" b="b" t="t" l="l"/>
            <a:pathLst>
              <a:path h="912251" w="912251">
                <a:moveTo>
                  <a:pt x="0" y="0"/>
                </a:moveTo>
                <a:lnTo>
                  <a:pt x="912251" y="0"/>
                </a:lnTo>
                <a:lnTo>
                  <a:pt x="912251" y="912251"/>
                </a:lnTo>
                <a:lnTo>
                  <a:pt x="0" y="912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12617" y="4147236"/>
            <a:ext cx="824039" cy="824039"/>
          </a:xfrm>
          <a:custGeom>
            <a:avLst/>
            <a:gdLst/>
            <a:ahLst/>
            <a:cxnLst/>
            <a:rect r="r" b="b" t="t" l="l"/>
            <a:pathLst>
              <a:path h="824039" w="824039">
                <a:moveTo>
                  <a:pt x="0" y="0"/>
                </a:moveTo>
                <a:lnTo>
                  <a:pt x="824039" y="0"/>
                </a:lnTo>
                <a:lnTo>
                  <a:pt x="824039" y="824039"/>
                </a:lnTo>
                <a:lnTo>
                  <a:pt x="0" y="824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49992" y="1351596"/>
            <a:ext cx="9884660" cy="24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5"/>
              </a:lnSpc>
            </a:pPr>
            <a:r>
              <a:rPr lang="en-US" sz="8799" b="true">
                <a:solidFill>
                  <a:srgbClr val="0E0340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 of Existing Problem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971327" y="556126"/>
            <a:ext cx="7052395" cy="945148"/>
            <a:chOff x="0" y="0"/>
            <a:chExt cx="9403194" cy="1260197"/>
          </a:xfrm>
        </p:grpSpPr>
        <p:sp>
          <p:nvSpPr>
            <p:cNvPr name="AutoShape 10" id="10"/>
            <p:cNvSpPr/>
            <p:nvPr/>
          </p:nvSpPr>
          <p:spPr>
            <a:xfrm rot="0">
              <a:off x="8291209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099006" y="0"/>
              <a:ext cx="1304188" cy="1126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49395"/>
              <a:ext cx="7658055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 spc="94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CALENDALINK</a:t>
              </a:r>
              <a:r>
                <a:rPr lang="en-US" sz="1899" spc="94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| DATA COMMUNICATION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49992" y="3835070"/>
            <a:ext cx="12149584" cy="182510"/>
            <a:chOff x="0" y="0"/>
            <a:chExt cx="3199890" cy="480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49992" y="4185336"/>
            <a:ext cx="8007982" cy="4970507"/>
            <a:chOff x="0" y="0"/>
            <a:chExt cx="10677309" cy="662734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4207641" cy="73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0"/>
                </a:lnSpc>
                <a:spcBef>
                  <a:spcPct val="0"/>
                </a:spcBef>
              </a:pPr>
              <a:r>
                <a:rPr lang="en-US" sz="3325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Google Calendar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49409"/>
              <a:ext cx="10677309" cy="971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8"/>
                </a:lnSpc>
              </a:pPr>
              <a:r>
                <a:rPr lang="en-US" sz="292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Provide shared calendars, but limited collaborative tools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361747"/>
              <a:ext cx="7113224" cy="73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0"/>
                </a:lnSpc>
                <a:spcBef>
                  <a:spcPct val="0"/>
                </a:spcBef>
              </a:pPr>
              <a:r>
                <a:rPr lang="en-US" sz="3325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Microsoft Outlook Calendar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304722"/>
              <a:ext cx="10399569" cy="971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8"/>
                </a:lnSpc>
              </a:pPr>
              <a:r>
                <a:rPr lang="en-US" sz="292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Good for work teams, but overly complex </a:t>
              </a:r>
            </a:p>
            <a:p>
              <a:pPr algn="l">
                <a:lnSpc>
                  <a:spcPts val="2718"/>
                </a:lnSpc>
              </a:pPr>
              <a:r>
                <a:rPr lang="en-US" sz="292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for personal or informal use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4717871"/>
              <a:ext cx="5767256" cy="73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0"/>
                </a:lnSpc>
                <a:spcBef>
                  <a:spcPct val="0"/>
                </a:spcBef>
              </a:pPr>
              <a:r>
                <a:rPr lang="en-US" sz="3325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Apple Calendar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655519"/>
              <a:ext cx="10399569" cy="971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8"/>
                </a:lnSpc>
              </a:pPr>
              <a:r>
                <a:rPr lang="en-US" sz="292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Events shared by others appear </a:t>
              </a:r>
            </a:p>
            <a:p>
              <a:pPr algn="l">
                <a:lnSpc>
                  <a:spcPts val="2718"/>
                </a:lnSpc>
              </a:pPr>
              <a:r>
                <a:rPr lang="en-US" sz="292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as separate, unmerged entries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5400000">
            <a:off x="12395419" y="5543276"/>
            <a:ext cx="7990720" cy="5331990"/>
          </a:xfrm>
          <a:custGeom>
            <a:avLst/>
            <a:gdLst/>
            <a:ahLst/>
            <a:cxnLst/>
            <a:rect r="r" b="b" t="t" l="l"/>
            <a:pathLst>
              <a:path h="5331990" w="7990720">
                <a:moveTo>
                  <a:pt x="0" y="0"/>
                </a:moveTo>
                <a:lnTo>
                  <a:pt x="7990720" y="0"/>
                </a:lnTo>
                <a:lnTo>
                  <a:pt x="7990720" y="5331990"/>
                </a:lnTo>
                <a:lnTo>
                  <a:pt x="0" y="5331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256807" y="7529333"/>
            <a:ext cx="6799967" cy="2729092"/>
          </a:xfrm>
          <a:custGeom>
            <a:avLst/>
            <a:gdLst/>
            <a:ahLst/>
            <a:cxnLst/>
            <a:rect r="r" b="b" t="t" l="l"/>
            <a:pathLst>
              <a:path h="2729092" w="6799967">
                <a:moveTo>
                  <a:pt x="0" y="0"/>
                </a:moveTo>
                <a:lnTo>
                  <a:pt x="6799967" y="0"/>
                </a:lnTo>
                <a:lnTo>
                  <a:pt x="6799967" y="2729092"/>
                </a:lnTo>
                <a:lnTo>
                  <a:pt x="0" y="27290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0077" r="0" b="-2007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68159" y="3067946"/>
            <a:ext cx="12149584" cy="182510"/>
            <a:chOff x="0" y="0"/>
            <a:chExt cx="3199890" cy="4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3376" y="739863"/>
            <a:ext cx="6807692" cy="5736294"/>
            <a:chOff x="0" y="0"/>
            <a:chExt cx="2689200" cy="2265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9200" cy="2265972"/>
            </a:xfrm>
            <a:custGeom>
              <a:avLst/>
              <a:gdLst/>
              <a:ahLst/>
              <a:cxnLst/>
              <a:rect r="r" b="b" t="t" l="l"/>
              <a:pathLst>
                <a:path h="2265972" w="2689200">
                  <a:moveTo>
                    <a:pt x="17058" y="0"/>
                  </a:moveTo>
                  <a:lnTo>
                    <a:pt x="2672142" y="0"/>
                  </a:lnTo>
                  <a:cubicBezTo>
                    <a:pt x="2676666" y="0"/>
                    <a:pt x="2681005" y="1797"/>
                    <a:pt x="2684204" y="4996"/>
                  </a:cubicBezTo>
                  <a:cubicBezTo>
                    <a:pt x="2687403" y="8195"/>
                    <a:pt x="2689200" y="12534"/>
                    <a:pt x="2689200" y="17058"/>
                  </a:cubicBezTo>
                  <a:lnTo>
                    <a:pt x="2689200" y="2248914"/>
                  </a:lnTo>
                  <a:cubicBezTo>
                    <a:pt x="2689200" y="2253438"/>
                    <a:pt x="2687403" y="2257777"/>
                    <a:pt x="2684204" y="2260976"/>
                  </a:cubicBezTo>
                  <a:cubicBezTo>
                    <a:pt x="2681005" y="2264175"/>
                    <a:pt x="2676666" y="2265972"/>
                    <a:pt x="2672142" y="2265972"/>
                  </a:cubicBezTo>
                  <a:lnTo>
                    <a:pt x="17058" y="2265972"/>
                  </a:lnTo>
                  <a:cubicBezTo>
                    <a:pt x="12534" y="2265972"/>
                    <a:pt x="8195" y="2264175"/>
                    <a:pt x="4996" y="2260976"/>
                  </a:cubicBezTo>
                  <a:cubicBezTo>
                    <a:pt x="1797" y="2257777"/>
                    <a:pt x="0" y="2253438"/>
                    <a:pt x="0" y="2248914"/>
                  </a:cubicBezTo>
                  <a:lnTo>
                    <a:pt x="0" y="17058"/>
                  </a:lnTo>
                  <a:cubicBezTo>
                    <a:pt x="0" y="12534"/>
                    <a:pt x="1797" y="8195"/>
                    <a:pt x="4996" y="4996"/>
                  </a:cubicBezTo>
                  <a:cubicBezTo>
                    <a:pt x="8195" y="1797"/>
                    <a:pt x="12534" y="0"/>
                    <a:pt x="17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689200" cy="2323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4454" y="2799085"/>
            <a:ext cx="4657886" cy="1626026"/>
          </a:xfrm>
          <a:custGeom>
            <a:avLst/>
            <a:gdLst/>
            <a:ahLst/>
            <a:cxnLst/>
            <a:rect r="r" b="b" t="t" l="l"/>
            <a:pathLst>
              <a:path h="1626026" w="4657886">
                <a:moveTo>
                  <a:pt x="0" y="0"/>
                </a:moveTo>
                <a:lnTo>
                  <a:pt x="4657887" y="0"/>
                </a:lnTo>
                <a:lnTo>
                  <a:pt x="4657887" y="1626025"/>
                </a:lnTo>
                <a:lnTo>
                  <a:pt x="0" y="1626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8287" y="4529756"/>
            <a:ext cx="5169416" cy="1447436"/>
          </a:xfrm>
          <a:custGeom>
            <a:avLst/>
            <a:gdLst/>
            <a:ahLst/>
            <a:cxnLst/>
            <a:rect r="r" b="b" t="t" l="l"/>
            <a:pathLst>
              <a:path h="1447436" w="5169416">
                <a:moveTo>
                  <a:pt x="0" y="0"/>
                </a:moveTo>
                <a:lnTo>
                  <a:pt x="5169416" y="0"/>
                </a:lnTo>
                <a:lnTo>
                  <a:pt x="5169416" y="1447436"/>
                </a:lnTo>
                <a:lnTo>
                  <a:pt x="0" y="1447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3376" y="-340265"/>
            <a:ext cx="6416393" cy="4266902"/>
          </a:xfrm>
          <a:custGeom>
            <a:avLst/>
            <a:gdLst/>
            <a:ahLst/>
            <a:cxnLst/>
            <a:rect r="r" b="b" t="t" l="l"/>
            <a:pathLst>
              <a:path h="4266902" w="6416393">
                <a:moveTo>
                  <a:pt x="0" y="0"/>
                </a:moveTo>
                <a:lnTo>
                  <a:pt x="6416394" y="0"/>
                </a:lnTo>
                <a:lnTo>
                  <a:pt x="6416394" y="4266902"/>
                </a:lnTo>
                <a:lnTo>
                  <a:pt x="0" y="4266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045581" y="556126"/>
            <a:ext cx="978141" cy="945148"/>
            <a:chOff x="0" y="0"/>
            <a:chExt cx="1304188" cy="1260197"/>
          </a:xfrm>
        </p:grpSpPr>
        <p:sp>
          <p:nvSpPr>
            <p:cNvPr name="AutoShape 12" id="12"/>
            <p:cNvSpPr/>
            <p:nvPr/>
          </p:nvSpPr>
          <p:spPr>
            <a:xfrm rot="0"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0"/>
              <a:ext cx="1304188" cy="1126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04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235878" y="8382258"/>
            <a:ext cx="2560700" cy="2158904"/>
          </a:xfrm>
          <a:custGeom>
            <a:avLst/>
            <a:gdLst/>
            <a:ahLst/>
            <a:cxnLst/>
            <a:rect r="r" b="b" t="t" l="l"/>
            <a:pathLst>
              <a:path h="2158904" w="2560700">
                <a:moveTo>
                  <a:pt x="0" y="0"/>
                </a:moveTo>
                <a:lnTo>
                  <a:pt x="2560701" y="0"/>
                </a:lnTo>
                <a:lnTo>
                  <a:pt x="2560701" y="2158904"/>
                </a:lnTo>
                <a:lnTo>
                  <a:pt x="0" y="2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49109" y="1396443"/>
            <a:ext cx="8782835" cy="129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52"/>
              </a:lnSpc>
            </a:pPr>
            <a:r>
              <a:rPr lang="en-US" sz="8800" b="true">
                <a:solidFill>
                  <a:srgbClr val="0E0340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71327" y="808647"/>
            <a:ext cx="5743541" cy="32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CALENDALINK</a:t>
            </a:r>
            <a:r>
              <a:rPr lang="en-US" sz="1900" spc="9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| DATA COMMUNICATION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1149" y="6731259"/>
            <a:ext cx="6257045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FrontEnd &amp; BackEnd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5352" y="7504796"/>
            <a:ext cx="6196092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E0340"/>
                </a:solidFill>
                <a:latin typeface="TT Hoves"/>
                <a:ea typeface="TT Hoves"/>
                <a:cs typeface="TT Hoves"/>
                <a:sym typeface="TT Hoves"/>
              </a:rPr>
              <a:t>The React frontend communicates with the Express node.js backend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E0340"/>
                </a:solidFill>
                <a:latin typeface="TT Hoves"/>
                <a:ea typeface="TT Hoves"/>
                <a:cs typeface="TT Hoves"/>
                <a:sym typeface="TT Hoves"/>
              </a:rPr>
              <a:t>The backend interacts with MongoDB to fetch and store event data, ensuring a seamless experience for users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49109" y="8412846"/>
            <a:ext cx="8944057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HTTPS Protocol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37625" y="9168495"/>
            <a:ext cx="96109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E0340"/>
                </a:solidFill>
                <a:latin typeface="TT Hoves"/>
                <a:ea typeface="TT Hoves"/>
                <a:cs typeface="TT Hoves"/>
                <a:sym typeface="TT Hoves"/>
              </a:rPr>
              <a:t>Ensures that all communication between the frontend and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E0340"/>
                </a:solidFill>
                <a:latin typeface="TT Hoves"/>
                <a:ea typeface="TT Hoves"/>
                <a:cs typeface="TT Hoves"/>
                <a:sym typeface="TT Hoves"/>
              </a:rPr>
              <a:t>backend, as well as the third-party services are secure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72290" y="4379056"/>
            <a:ext cx="877869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E0340"/>
                </a:solidFill>
                <a:latin typeface="TT Hoves"/>
                <a:ea typeface="TT Hoves"/>
                <a:cs typeface="TT Hoves"/>
                <a:sym typeface="TT Hoves"/>
              </a:rPr>
              <a:t>STMP handles email-based notifications for calendar events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49109" y="3624374"/>
            <a:ext cx="8944057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SMTP Protocol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14501" y="5826492"/>
            <a:ext cx="878316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TCP ensures the reliable delivery of both email and real-time update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49109" y="4978949"/>
            <a:ext cx="8944057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TCP/IP Protocol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14501" y="7587981"/>
            <a:ext cx="841184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DNS is used to resolve human-readable domain names to IP addresses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49109" y="6737083"/>
            <a:ext cx="8944057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4" indent="-399417" lvl="1">
              <a:lnSpc>
                <a:spcPts val="6290"/>
              </a:lnSpc>
              <a:buFont typeface="Arial"/>
              <a:buChar char="•"/>
            </a:pPr>
            <a:r>
              <a:rPr lang="en-US" b="true" sz="370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DNS Protocol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71327" y="515644"/>
            <a:ext cx="6777043" cy="945148"/>
            <a:chOff x="0" y="0"/>
            <a:chExt cx="9036058" cy="1260197"/>
          </a:xfrm>
        </p:grpSpPr>
        <p:sp>
          <p:nvSpPr>
            <p:cNvPr name="AutoShape 3" id="3"/>
            <p:cNvSpPr/>
            <p:nvPr/>
          </p:nvSpPr>
          <p:spPr>
            <a:xfrm rot="0">
              <a:off x="792407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731870" y="0"/>
              <a:ext cx="1304188" cy="1126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05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3371"/>
              <a:ext cx="7658055" cy="415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0"/>
                </a:lnSpc>
              </a:pPr>
              <a:r>
                <a:rPr lang="en-US" sz="1900" spc="9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CALENDALINK</a:t>
              </a:r>
              <a:r>
                <a:rPr lang="en-US" sz="1900" spc="9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| DATA COMMUNICATION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2527611"/>
            <a:ext cx="12149584" cy="182510"/>
            <a:chOff x="0" y="0"/>
            <a:chExt cx="3199890" cy="480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99890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6182" y="7236460"/>
            <a:ext cx="3568654" cy="4114800"/>
          </a:xfrm>
          <a:custGeom>
            <a:avLst/>
            <a:gdLst/>
            <a:ahLst/>
            <a:cxnLst/>
            <a:rect r="r" b="b" t="t" l="l"/>
            <a:pathLst>
              <a:path h="4114800" w="3568654">
                <a:moveTo>
                  <a:pt x="0" y="0"/>
                </a:moveTo>
                <a:lnTo>
                  <a:pt x="3568654" y="0"/>
                </a:lnTo>
                <a:lnTo>
                  <a:pt x="3568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77437" y="3349748"/>
            <a:ext cx="2953659" cy="3216856"/>
          </a:xfrm>
          <a:custGeom>
            <a:avLst/>
            <a:gdLst/>
            <a:ahLst/>
            <a:cxnLst/>
            <a:rect r="r" b="b" t="t" l="l"/>
            <a:pathLst>
              <a:path h="3216856" w="2953659">
                <a:moveTo>
                  <a:pt x="0" y="0"/>
                </a:moveTo>
                <a:lnTo>
                  <a:pt x="2953659" y="0"/>
                </a:lnTo>
                <a:lnTo>
                  <a:pt x="2953659" y="3216856"/>
                </a:lnTo>
                <a:lnTo>
                  <a:pt x="0" y="3216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546335" y="7638830"/>
            <a:ext cx="5275371" cy="2832108"/>
            <a:chOff x="0" y="0"/>
            <a:chExt cx="7033828" cy="37761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73999"/>
              <a:ext cx="7033828" cy="1202145"/>
            </a:xfrm>
            <a:custGeom>
              <a:avLst/>
              <a:gdLst/>
              <a:ahLst/>
              <a:cxnLst/>
              <a:rect r="r" b="b" t="t" l="l"/>
              <a:pathLst>
                <a:path h="1202145" w="7033828">
                  <a:moveTo>
                    <a:pt x="0" y="0"/>
                  </a:moveTo>
                  <a:lnTo>
                    <a:pt x="7033828" y="0"/>
                  </a:lnTo>
                  <a:lnTo>
                    <a:pt x="7033828" y="1202145"/>
                  </a:lnTo>
                  <a:lnTo>
                    <a:pt x="0" y="1202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72165" y="0"/>
              <a:ext cx="5611789" cy="1367236"/>
            </a:xfrm>
            <a:custGeom>
              <a:avLst/>
              <a:gdLst/>
              <a:ahLst/>
              <a:cxnLst/>
              <a:rect r="r" b="b" t="t" l="l"/>
              <a:pathLst>
                <a:path h="1367236" w="5611789">
                  <a:moveTo>
                    <a:pt x="0" y="0"/>
                  </a:moveTo>
                  <a:lnTo>
                    <a:pt x="5611789" y="0"/>
                  </a:lnTo>
                  <a:lnTo>
                    <a:pt x="5611789" y="1367236"/>
                  </a:lnTo>
                  <a:lnTo>
                    <a:pt x="0" y="1367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9387" y="1367236"/>
              <a:ext cx="519625" cy="1299061"/>
            </a:xfrm>
            <a:custGeom>
              <a:avLst/>
              <a:gdLst/>
              <a:ahLst/>
              <a:cxnLst/>
              <a:rect r="r" b="b" t="t" l="l"/>
              <a:pathLst>
                <a:path h="1299061" w="519625">
                  <a:moveTo>
                    <a:pt x="0" y="0"/>
                  </a:moveTo>
                  <a:lnTo>
                    <a:pt x="519624" y="0"/>
                  </a:lnTo>
                  <a:lnTo>
                    <a:pt x="519624" y="1299061"/>
                  </a:lnTo>
                  <a:lnTo>
                    <a:pt x="0" y="1299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3"/>
            <a:srcRect l="0" t="0" r="0" b="0"/>
            <a:stretch>
              <a:fillRect/>
            </a:stretch>
          </p:blipFill>
          <p:spPr>
            <a:xfrm flipH="false" flipV="false" rot="0">
              <a:off x="3166908" y="1159651"/>
              <a:ext cx="1188052" cy="1414348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4"/>
            <a:srcRect l="0" t="0" r="0" b="0"/>
            <a:stretch>
              <a:fillRect/>
            </a:stretch>
          </p:blipFill>
          <p:spPr>
            <a:xfrm flipH="false" flipV="false" rot="0">
              <a:off x="4667842" y="1622550"/>
              <a:ext cx="1276675" cy="951123"/>
            </a:xfrm>
            <a:prstGeom prst="rect">
              <a:avLst/>
            </a:prstGeom>
          </p:spPr>
        </p:pic>
      </p:grpSp>
      <p:sp>
        <p:nvSpPr>
          <p:cNvPr name="TextBox 17" id="17"/>
          <p:cNvSpPr txBox="true"/>
          <p:nvPr/>
        </p:nvSpPr>
        <p:spPr>
          <a:xfrm rot="0">
            <a:off x="9139238" y="4952047"/>
            <a:ext cx="952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32078" y="1085850"/>
            <a:ext cx="12192015" cy="133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68"/>
              </a:lnSpc>
            </a:pPr>
            <a:r>
              <a:rPr lang="en-US" sz="9200" b="true">
                <a:solidFill>
                  <a:srgbClr val="0E034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of Solution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448135" y="3776921"/>
            <a:ext cx="7440999" cy="3704379"/>
            <a:chOff x="0" y="0"/>
            <a:chExt cx="9921332" cy="4939173"/>
          </a:xfrm>
        </p:grpSpPr>
        <p:sp>
          <p:nvSpPr>
            <p:cNvPr name="Freeform 20" id="20"/>
            <p:cNvSpPr/>
            <p:nvPr/>
          </p:nvSpPr>
          <p:spPr>
            <a:xfrm flipH="false" flipV="false" rot="-10800000">
              <a:off x="0" y="0"/>
              <a:ext cx="9921332" cy="4939173"/>
            </a:xfrm>
            <a:custGeom>
              <a:avLst/>
              <a:gdLst/>
              <a:ahLst/>
              <a:cxnLst/>
              <a:rect r="r" b="b" t="t" l="l"/>
              <a:pathLst>
                <a:path h="4939173" w="9921332">
                  <a:moveTo>
                    <a:pt x="0" y="0"/>
                  </a:moveTo>
                  <a:lnTo>
                    <a:pt x="9921332" y="0"/>
                  </a:lnTo>
                  <a:lnTo>
                    <a:pt x="9921332" y="4939173"/>
                  </a:lnTo>
                  <a:lnTo>
                    <a:pt x="0" y="4939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9208" r="0" b="-353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65578" y="471792"/>
              <a:ext cx="567805" cy="578655"/>
            </a:xfrm>
            <a:custGeom>
              <a:avLst/>
              <a:gdLst/>
              <a:ahLst/>
              <a:cxnLst/>
              <a:rect r="r" b="b" t="t" l="l"/>
              <a:pathLst>
                <a:path h="578655" w="567805">
                  <a:moveTo>
                    <a:pt x="0" y="0"/>
                  </a:moveTo>
                  <a:lnTo>
                    <a:pt x="567805" y="0"/>
                  </a:lnTo>
                  <a:lnTo>
                    <a:pt x="567805" y="578655"/>
                  </a:lnTo>
                  <a:lnTo>
                    <a:pt x="0" y="57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3050458" y="3349748"/>
            <a:ext cx="794409" cy="514199"/>
          </a:xfrm>
          <a:custGeom>
            <a:avLst/>
            <a:gdLst/>
            <a:ahLst/>
            <a:cxnLst/>
            <a:rect r="r" b="b" t="t" l="l"/>
            <a:pathLst>
              <a:path h="514199" w="794409">
                <a:moveTo>
                  <a:pt x="0" y="0"/>
                </a:moveTo>
                <a:lnTo>
                  <a:pt x="794409" y="0"/>
                </a:lnTo>
                <a:lnTo>
                  <a:pt x="794409" y="514199"/>
                </a:lnTo>
                <a:lnTo>
                  <a:pt x="0" y="5141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211539" y="4351627"/>
            <a:ext cx="5914192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Brick Sans"/>
                <a:ea typeface="Brick Sans"/>
                <a:cs typeface="Brick Sans"/>
                <a:sym typeface="Brick Sans"/>
              </a:rPr>
              <a:t>Personal Calendar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73173" y="5231533"/>
            <a:ext cx="559092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Alientz Grotesque"/>
                <a:ea typeface="TT Alientz Grotesque"/>
                <a:cs typeface="TT Alientz Grotesque"/>
                <a:sym typeface="TT Alientz Grotesque"/>
              </a:rPr>
              <a:t>Developed a separate personal calendar to help users manage their own events without confusion.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-740549" y="2903669"/>
            <a:ext cx="7343693" cy="3708812"/>
            <a:chOff x="0" y="0"/>
            <a:chExt cx="9791590" cy="49450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791590" cy="4945083"/>
            </a:xfrm>
            <a:custGeom>
              <a:avLst/>
              <a:gdLst/>
              <a:ahLst/>
              <a:cxnLst/>
              <a:rect r="r" b="b" t="t" l="l"/>
              <a:pathLst>
                <a:path h="4945083" w="9791590">
                  <a:moveTo>
                    <a:pt x="0" y="0"/>
                  </a:moveTo>
                  <a:lnTo>
                    <a:pt x="9791590" y="0"/>
                  </a:lnTo>
                  <a:lnTo>
                    <a:pt x="9791590" y="4945083"/>
                  </a:lnTo>
                  <a:lnTo>
                    <a:pt x="0" y="494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9077" r="0" b="-2054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8221494" y="601195"/>
              <a:ext cx="567805" cy="578655"/>
            </a:xfrm>
            <a:custGeom>
              <a:avLst/>
              <a:gdLst/>
              <a:ahLst/>
              <a:cxnLst/>
              <a:rect r="r" b="b" t="t" l="l"/>
              <a:pathLst>
                <a:path h="578655" w="567805">
                  <a:moveTo>
                    <a:pt x="0" y="0"/>
                  </a:moveTo>
                  <a:lnTo>
                    <a:pt x="567804" y="0"/>
                  </a:lnTo>
                  <a:lnTo>
                    <a:pt x="567804" y="578655"/>
                  </a:lnTo>
                  <a:lnTo>
                    <a:pt x="0" y="57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-161842" y="3166717"/>
            <a:ext cx="6499673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Brick Sans"/>
                <a:ea typeface="Brick Sans"/>
                <a:cs typeface="Brick Sans"/>
                <a:sym typeface="Brick Sans"/>
              </a:rPr>
              <a:t>Account  Management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0794" y="4744133"/>
            <a:ext cx="541440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Alientz Grotesque"/>
                <a:ea typeface="TT Alientz Grotesque"/>
                <a:cs typeface="TT Alientz Grotesque"/>
                <a:sym typeface="TT Alientz Grotesque"/>
              </a:rPr>
              <a:t>Users can register and log in to create and manage their own accounts securely.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3456239" y="7090829"/>
            <a:ext cx="8442396" cy="3708812"/>
            <a:chOff x="0" y="0"/>
            <a:chExt cx="11256528" cy="494508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256528" cy="4945083"/>
            </a:xfrm>
            <a:custGeom>
              <a:avLst/>
              <a:gdLst/>
              <a:ahLst/>
              <a:cxnLst/>
              <a:rect r="r" b="b" t="t" l="l"/>
              <a:pathLst>
                <a:path h="4945083" w="11256528">
                  <a:moveTo>
                    <a:pt x="0" y="0"/>
                  </a:moveTo>
                  <a:lnTo>
                    <a:pt x="11256528" y="0"/>
                  </a:lnTo>
                  <a:lnTo>
                    <a:pt x="11256528" y="4945083"/>
                  </a:lnTo>
                  <a:lnTo>
                    <a:pt x="0" y="4945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17915" r="0" b="-9842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223424" y="441341"/>
              <a:ext cx="567805" cy="578655"/>
            </a:xfrm>
            <a:custGeom>
              <a:avLst/>
              <a:gdLst/>
              <a:ahLst/>
              <a:cxnLst/>
              <a:rect r="r" b="b" t="t" l="l"/>
              <a:pathLst>
                <a:path h="578655" w="567805">
                  <a:moveTo>
                    <a:pt x="0" y="0"/>
                  </a:moveTo>
                  <a:lnTo>
                    <a:pt x="567805" y="0"/>
                  </a:lnTo>
                  <a:lnTo>
                    <a:pt x="567805" y="578654"/>
                  </a:lnTo>
                  <a:lnTo>
                    <a:pt x="0" y="578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4373807" y="8256635"/>
            <a:ext cx="7074329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Alientz Grotesque"/>
                <a:ea typeface="TT Alientz Grotesque"/>
                <a:cs typeface="TT Alientz Grotesque"/>
                <a:sym typeface="TT Alientz Grotesque"/>
              </a:rPr>
              <a:t>Users can connect with new friends by: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Alientz Grotesque"/>
                <a:ea typeface="TT Alientz Grotesque"/>
                <a:cs typeface="TT Alientz Grotesque"/>
                <a:sym typeface="TT Alientz Grotesque"/>
              </a:rPr>
              <a:t>Adding their email.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Alientz Grotesque"/>
                <a:ea typeface="TT Alientz Grotesque"/>
                <a:cs typeface="TT Alientz Grotesque"/>
                <a:sym typeface="TT Alientz Grotesque"/>
              </a:rPr>
              <a:t>Sending a verification code to establish a sharing agreement for events.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82088" y="7376525"/>
            <a:ext cx="628923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Brick Sans"/>
                <a:ea typeface="Brick Sans"/>
                <a:cs typeface="Brick Sans"/>
                <a:sym typeface="Brick Sans"/>
              </a:rPr>
              <a:t>Friend Connections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71327" y="515644"/>
            <a:ext cx="6777043" cy="945148"/>
            <a:chOff x="0" y="0"/>
            <a:chExt cx="9036058" cy="1260197"/>
          </a:xfrm>
        </p:grpSpPr>
        <p:sp>
          <p:nvSpPr>
            <p:cNvPr name="AutoShape 3" id="3"/>
            <p:cNvSpPr/>
            <p:nvPr/>
          </p:nvSpPr>
          <p:spPr>
            <a:xfrm rot="0">
              <a:off x="792407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731870" y="0"/>
              <a:ext cx="1304188" cy="1126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05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3371"/>
              <a:ext cx="7658055" cy="415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0"/>
                </a:lnSpc>
              </a:pPr>
              <a:r>
                <a:rPr lang="en-US" sz="1900" spc="9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CALENDALINK</a:t>
              </a:r>
              <a:r>
                <a:rPr lang="en-US" sz="1900" spc="9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| DATA COMMUNICATION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18661" y="5326111"/>
            <a:ext cx="8797" cy="29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0" y="2334066"/>
            <a:ext cx="12149584" cy="182510"/>
            <a:chOff x="0" y="0"/>
            <a:chExt cx="3199890" cy="480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99890" cy="48068"/>
            </a:xfrm>
            <a:custGeom>
              <a:avLst/>
              <a:gdLst/>
              <a:ahLst/>
              <a:cxnLst/>
              <a:rect r="r" b="b" t="t" l="l"/>
              <a:pathLst>
                <a:path h="48068" w="3199890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99890" cy="8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227497" y="9706610"/>
            <a:ext cx="1137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847486" y="6172200"/>
            <a:ext cx="1795549" cy="4114800"/>
          </a:xfrm>
          <a:custGeom>
            <a:avLst/>
            <a:gdLst/>
            <a:ahLst/>
            <a:cxnLst/>
            <a:rect r="r" b="b" t="t" l="l"/>
            <a:pathLst>
              <a:path h="4114800" w="1795549">
                <a:moveTo>
                  <a:pt x="0" y="0"/>
                </a:moveTo>
                <a:lnTo>
                  <a:pt x="1795549" y="0"/>
                </a:lnTo>
                <a:lnTo>
                  <a:pt x="17955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9943040">
            <a:off x="16185706" y="8277324"/>
            <a:ext cx="2403281" cy="1961951"/>
          </a:xfrm>
          <a:custGeom>
            <a:avLst/>
            <a:gdLst/>
            <a:ahLst/>
            <a:cxnLst/>
            <a:rect r="r" b="b" t="t" l="l"/>
            <a:pathLst>
              <a:path h="1961951" w="2403281">
                <a:moveTo>
                  <a:pt x="2403281" y="0"/>
                </a:moveTo>
                <a:lnTo>
                  <a:pt x="0" y="0"/>
                </a:lnTo>
                <a:lnTo>
                  <a:pt x="0" y="1961952"/>
                </a:lnTo>
                <a:lnTo>
                  <a:pt x="2403281" y="1961952"/>
                </a:lnTo>
                <a:lnTo>
                  <a:pt x="2403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2078" y="1085850"/>
            <a:ext cx="12192015" cy="133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68"/>
              </a:lnSpc>
            </a:pPr>
            <a:r>
              <a:rPr lang="en-US" sz="9200" b="true">
                <a:solidFill>
                  <a:srgbClr val="0E034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of Solution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-1705907" y="5071440"/>
            <a:ext cx="9500625" cy="5332226"/>
          </a:xfrm>
          <a:custGeom>
            <a:avLst/>
            <a:gdLst/>
            <a:ahLst/>
            <a:cxnLst/>
            <a:rect r="r" b="b" t="t" l="l"/>
            <a:pathLst>
              <a:path h="5332226" w="9500625">
                <a:moveTo>
                  <a:pt x="0" y="0"/>
                </a:moveTo>
                <a:lnTo>
                  <a:pt x="9500625" y="0"/>
                </a:lnTo>
                <a:lnTo>
                  <a:pt x="9500625" y="5332225"/>
                </a:lnTo>
                <a:lnTo>
                  <a:pt x="0" y="5332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89174" y="4178426"/>
            <a:ext cx="3521815" cy="118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4"/>
              </a:lnSpc>
            </a:pPr>
            <a:r>
              <a:rPr lang="en-US" sz="3324">
                <a:solidFill>
                  <a:srgbClr val="000000"/>
                </a:solidFill>
                <a:latin typeface="Brick Sans"/>
                <a:ea typeface="Brick Sans"/>
                <a:cs typeface="Brick Sans"/>
                <a:sym typeface="Brick Sans"/>
              </a:rPr>
              <a:t>Event </a:t>
            </a:r>
          </a:p>
          <a:p>
            <a:pPr algn="ctr">
              <a:lnSpc>
                <a:spcPts val="4654"/>
              </a:lnSpc>
            </a:pPr>
            <a:r>
              <a:rPr lang="en-US" sz="3324">
                <a:solidFill>
                  <a:srgbClr val="000000"/>
                </a:solidFill>
                <a:latin typeface="Brick Sans"/>
                <a:ea typeface="Brick Sans"/>
                <a:cs typeface="Brick Sans"/>
                <a:sym typeface="Brick Sans"/>
              </a:rPr>
              <a:t>Management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11856" y="3776616"/>
            <a:ext cx="604131" cy="615675"/>
          </a:xfrm>
          <a:custGeom>
            <a:avLst/>
            <a:gdLst/>
            <a:ahLst/>
            <a:cxnLst/>
            <a:rect r="r" b="b" t="t" l="l"/>
            <a:pathLst>
              <a:path h="615675" w="604131">
                <a:moveTo>
                  <a:pt x="0" y="0"/>
                </a:moveTo>
                <a:lnTo>
                  <a:pt x="604131" y="0"/>
                </a:lnTo>
                <a:lnTo>
                  <a:pt x="604131" y="615674"/>
                </a:lnTo>
                <a:lnTo>
                  <a:pt x="0" y="615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11856" y="5837368"/>
            <a:ext cx="3876451" cy="349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  <a:spcBef>
                <a:spcPct val="0"/>
              </a:spcBef>
            </a:pPr>
            <a:r>
              <a:rPr lang="en-US" sz="2465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Users can add new events and</a:t>
            </a:r>
            <a:r>
              <a:rPr lang="en-US" sz="2465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 delete unwanted </a:t>
            </a:r>
          </a:p>
          <a:p>
            <a:pPr algn="ctr">
              <a:lnSpc>
                <a:spcPts val="3452"/>
              </a:lnSpc>
              <a:spcBef>
                <a:spcPct val="0"/>
              </a:spcBef>
            </a:pPr>
            <a:r>
              <a:rPr lang="en-US" sz="2465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events and changes will </a:t>
            </a:r>
          </a:p>
          <a:p>
            <a:pPr algn="ctr">
              <a:lnSpc>
                <a:spcPts val="3452"/>
              </a:lnSpc>
              <a:spcBef>
                <a:spcPct val="0"/>
              </a:spcBef>
            </a:pPr>
            <a:r>
              <a:rPr lang="en-US" sz="2465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 synchronized across:</a:t>
            </a:r>
          </a:p>
          <a:p>
            <a:pPr algn="l">
              <a:lnSpc>
                <a:spcPts val="3452"/>
              </a:lnSpc>
              <a:spcBef>
                <a:spcPct val="0"/>
              </a:spcBef>
            </a:pPr>
          </a:p>
          <a:p>
            <a:pPr algn="l" marL="532355" indent="-266178" lvl="1">
              <a:lnSpc>
                <a:spcPts val="3452"/>
              </a:lnSpc>
              <a:spcBef>
                <a:spcPct val="0"/>
              </a:spcBef>
              <a:buFont typeface="Arial"/>
              <a:buChar char="•"/>
            </a:pPr>
            <a:r>
              <a:rPr lang="en-US" sz="2465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Their personal calendar.</a:t>
            </a:r>
          </a:p>
          <a:p>
            <a:pPr algn="l" marL="532355" indent="-266178" lvl="1">
              <a:lnSpc>
                <a:spcPts val="3452"/>
              </a:lnSpc>
              <a:spcBef>
                <a:spcPct val="0"/>
              </a:spcBef>
              <a:buFont typeface="Arial"/>
              <a:buChar char="•"/>
            </a:pPr>
            <a:r>
              <a:rPr lang="en-US" sz="2465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The combined calendar is shared with others.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5400000">
            <a:off x="8316761" y="4987156"/>
            <a:ext cx="9500625" cy="5332226"/>
          </a:xfrm>
          <a:custGeom>
            <a:avLst/>
            <a:gdLst/>
            <a:ahLst/>
            <a:cxnLst/>
            <a:rect r="r" b="b" t="t" l="l"/>
            <a:pathLst>
              <a:path h="5332226" w="9500625">
                <a:moveTo>
                  <a:pt x="0" y="0"/>
                </a:moveTo>
                <a:lnTo>
                  <a:pt x="9500625" y="0"/>
                </a:lnTo>
                <a:lnTo>
                  <a:pt x="9500625" y="5332225"/>
                </a:lnTo>
                <a:lnTo>
                  <a:pt x="0" y="5332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319568" y="3776616"/>
            <a:ext cx="604131" cy="615675"/>
          </a:xfrm>
          <a:custGeom>
            <a:avLst/>
            <a:gdLst/>
            <a:ahLst/>
            <a:cxnLst/>
            <a:rect r="r" b="b" t="t" l="l"/>
            <a:pathLst>
              <a:path h="615675" w="604131">
                <a:moveTo>
                  <a:pt x="0" y="0"/>
                </a:moveTo>
                <a:lnTo>
                  <a:pt x="604131" y="0"/>
                </a:lnTo>
                <a:lnTo>
                  <a:pt x="604131" y="615674"/>
                </a:lnTo>
                <a:lnTo>
                  <a:pt x="0" y="615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761104" y="4063556"/>
            <a:ext cx="7110343" cy="155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Brick Sans"/>
                <a:ea typeface="Brick Sans"/>
                <a:cs typeface="Brick Sans"/>
                <a:sym typeface="Brick Sans"/>
              </a:rPr>
              <a:t>Upcoming </a:t>
            </a:r>
          </a:p>
          <a:p>
            <a:pPr algn="ctr"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Brick Sans"/>
                <a:ea typeface="Brick Sans"/>
                <a:cs typeface="Brick Sans"/>
                <a:sym typeface="Brick Sans"/>
              </a:rPr>
              <a:t>Events </a:t>
            </a:r>
          </a:p>
          <a:p>
            <a:pPr algn="ctr"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Brick Sans"/>
                <a:ea typeface="Brick Sans"/>
                <a:cs typeface="Brick Sans"/>
                <a:sym typeface="Brick Sans"/>
              </a:rPr>
              <a:t>&amp; Notifications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08500" y="5837368"/>
            <a:ext cx="3602418" cy="24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9"/>
              </a:lnSpc>
              <a:spcBef>
                <a:spcPct val="0"/>
              </a:spcBef>
            </a:pPr>
            <a:r>
              <a:rPr lang="en-US" sz="277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Displays a list of upcoming events with</a:t>
            </a:r>
          </a:p>
          <a:p>
            <a:pPr algn="ctr">
              <a:lnSpc>
                <a:spcPts val="3879"/>
              </a:lnSpc>
              <a:spcBef>
                <a:spcPct val="0"/>
              </a:spcBef>
            </a:pPr>
            <a:r>
              <a:rPr lang="en-US" sz="277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real-time notifications for important</a:t>
            </a:r>
          </a:p>
          <a:p>
            <a:pPr algn="ctr">
              <a:lnSpc>
                <a:spcPts val="3879"/>
              </a:lnSpc>
              <a:spcBef>
                <a:spcPct val="0"/>
              </a:spcBef>
            </a:pPr>
            <a:r>
              <a:rPr lang="en-US" sz="277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 updates or reminders.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5400000">
            <a:off x="3349866" y="4987156"/>
            <a:ext cx="9500625" cy="5332226"/>
          </a:xfrm>
          <a:custGeom>
            <a:avLst/>
            <a:gdLst/>
            <a:ahLst/>
            <a:cxnLst/>
            <a:rect r="r" b="b" t="t" l="l"/>
            <a:pathLst>
              <a:path h="5332226" w="9500625">
                <a:moveTo>
                  <a:pt x="0" y="0"/>
                </a:moveTo>
                <a:lnTo>
                  <a:pt x="9500624" y="0"/>
                </a:lnTo>
                <a:lnTo>
                  <a:pt x="9500624" y="5332225"/>
                </a:lnTo>
                <a:lnTo>
                  <a:pt x="0" y="5332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352673" y="3776616"/>
            <a:ext cx="604131" cy="615675"/>
          </a:xfrm>
          <a:custGeom>
            <a:avLst/>
            <a:gdLst/>
            <a:ahLst/>
            <a:cxnLst/>
            <a:rect r="r" b="b" t="t" l="l"/>
            <a:pathLst>
              <a:path h="615675" w="604131">
                <a:moveTo>
                  <a:pt x="0" y="0"/>
                </a:moveTo>
                <a:lnTo>
                  <a:pt x="604131" y="0"/>
                </a:lnTo>
                <a:lnTo>
                  <a:pt x="604131" y="615674"/>
                </a:lnTo>
                <a:lnTo>
                  <a:pt x="0" y="615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635298" y="8644934"/>
            <a:ext cx="1366311" cy="1366311"/>
          </a:xfrm>
          <a:custGeom>
            <a:avLst/>
            <a:gdLst/>
            <a:ahLst/>
            <a:cxnLst/>
            <a:rect r="r" b="b" t="t" l="l"/>
            <a:pathLst>
              <a:path h="1366311" w="1366311">
                <a:moveTo>
                  <a:pt x="0" y="0"/>
                </a:moveTo>
                <a:lnTo>
                  <a:pt x="1366311" y="0"/>
                </a:lnTo>
                <a:lnTo>
                  <a:pt x="1366311" y="1366311"/>
                </a:lnTo>
                <a:lnTo>
                  <a:pt x="0" y="13663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117303" y="4178426"/>
            <a:ext cx="2795481" cy="118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4"/>
              </a:lnSpc>
            </a:pPr>
            <a:r>
              <a:rPr lang="en-US" sz="3324">
                <a:solidFill>
                  <a:srgbClr val="000000"/>
                </a:solidFill>
                <a:latin typeface="Brick Sans"/>
                <a:ea typeface="Brick Sans"/>
                <a:cs typeface="Brick Sans"/>
                <a:sym typeface="Brick Sans"/>
              </a:rPr>
              <a:t>Combined </a:t>
            </a:r>
          </a:p>
          <a:p>
            <a:pPr algn="ctr">
              <a:lnSpc>
                <a:spcPts val="4654"/>
              </a:lnSpc>
            </a:pPr>
            <a:r>
              <a:rPr lang="en-US" sz="3324">
                <a:solidFill>
                  <a:srgbClr val="000000"/>
                </a:solidFill>
                <a:latin typeface="Brick Sans"/>
                <a:ea typeface="Brick Sans"/>
                <a:cs typeface="Brick Sans"/>
                <a:sym typeface="Brick Sans"/>
              </a:rPr>
              <a:t>Calendar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52673" y="5837368"/>
            <a:ext cx="3931561" cy="245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Created a combined calendar aggregating all events from friends for a shared and collaborative view.</a:t>
            </a:r>
          </a:p>
        </p:txBody>
      </p:sp>
      <p:sp>
        <p:nvSpPr>
          <p:cNvPr name="Freeform 27" id="27"/>
          <p:cNvSpPr/>
          <p:nvPr/>
        </p:nvSpPr>
        <p:spPr>
          <a:xfrm flipH="true" flipV="false" rot="9943040">
            <a:off x="16465240" y="8743587"/>
            <a:ext cx="2145705" cy="1751676"/>
          </a:xfrm>
          <a:custGeom>
            <a:avLst/>
            <a:gdLst/>
            <a:ahLst/>
            <a:cxnLst/>
            <a:rect r="r" b="b" t="t" l="l"/>
            <a:pathLst>
              <a:path h="1751676" w="2145705">
                <a:moveTo>
                  <a:pt x="2145704" y="0"/>
                </a:moveTo>
                <a:lnTo>
                  <a:pt x="0" y="0"/>
                </a:lnTo>
                <a:lnTo>
                  <a:pt x="0" y="1751676"/>
                </a:lnTo>
                <a:lnTo>
                  <a:pt x="2145704" y="1751676"/>
                </a:lnTo>
                <a:lnTo>
                  <a:pt x="214570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888" r="0" b="-37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889987"/>
            <a:ext cx="7116574" cy="7116574"/>
          </a:xfrm>
          <a:custGeom>
            <a:avLst/>
            <a:gdLst/>
            <a:ahLst/>
            <a:cxnLst/>
            <a:rect r="r" b="b" t="t" l="l"/>
            <a:pathLst>
              <a:path h="7116574" w="7116574">
                <a:moveTo>
                  <a:pt x="0" y="0"/>
                </a:moveTo>
                <a:lnTo>
                  <a:pt x="7116574" y="0"/>
                </a:lnTo>
                <a:lnTo>
                  <a:pt x="7116574" y="7116575"/>
                </a:lnTo>
                <a:lnTo>
                  <a:pt x="0" y="7116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97649" y="5873349"/>
            <a:ext cx="6997649" cy="6997649"/>
          </a:xfrm>
          <a:custGeom>
            <a:avLst/>
            <a:gdLst/>
            <a:ahLst/>
            <a:cxnLst/>
            <a:rect r="r" b="b" t="t" l="l"/>
            <a:pathLst>
              <a:path h="6997649" w="6997649">
                <a:moveTo>
                  <a:pt x="0" y="0"/>
                </a:moveTo>
                <a:lnTo>
                  <a:pt x="6997650" y="0"/>
                </a:lnTo>
                <a:lnTo>
                  <a:pt x="6997650" y="6997650"/>
                </a:lnTo>
                <a:lnTo>
                  <a:pt x="0" y="6997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43098" y="5873349"/>
            <a:ext cx="7149850" cy="7149850"/>
          </a:xfrm>
          <a:custGeom>
            <a:avLst/>
            <a:gdLst/>
            <a:ahLst/>
            <a:cxnLst/>
            <a:rect r="r" b="b" t="t" l="l"/>
            <a:pathLst>
              <a:path h="7149850" w="7149850">
                <a:moveTo>
                  <a:pt x="0" y="0"/>
                </a:moveTo>
                <a:lnTo>
                  <a:pt x="7149850" y="0"/>
                </a:lnTo>
                <a:lnTo>
                  <a:pt x="7149850" y="7149851"/>
                </a:lnTo>
                <a:lnTo>
                  <a:pt x="0" y="7149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1975" r="1116" b="4178"/>
          <a:stretch>
            <a:fillRect/>
          </a:stretch>
        </p:blipFill>
        <p:spPr>
          <a:xfrm flipH="false" flipV="false" rot="0">
            <a:off x="1306964" y="635295"/>
            <a:ext cx="15674071" cy="836751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3431931" y="8828951"/>
            <a:ext cx="4856069" cy="1335690"/>
            <a:chOff x="0" y="0"/>
            <a:chExt cx="6474759" cy="178092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74759" cy="1350577"/>
              <a:chOff x="0" y="0"/>
              <a:chExt cx="2357073" cy="49166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357073" cy="491664"/>
              </a:xfrm>
              <a:custGeom>
                <a:avLst/>
                <a:gdLst/>
                <a:ahLst/>
                <a:cxnLst/>
                <a:rect r="r" b="b" t="t" l="l"/>
                <a:pathLst>
                  <a:path h="491664" w="2357073">
                    <a:moveTo>
                      <a:pt x="44118" y="0"/>
                    </a:moveTo>
                    <a:lnTo>
                      <a:pt x="2312954" y="0"/>
                    </a:lnTo>
                    <a:cubicBezTo>
                      <a:pt x="2324655" y="0"/>
                      <a:pt x="2335877" y="4648"/>
                      <a:pt x="2344151" y="12922"/>
                    </a:cubicBezTo>
                    <a:cubicBezTo>
                      <a:pt x="2352425" y="21196"/>
                      <a:pt x="2357073" y="32417"/>
                      <a:pt x="2357073" y="44118"/>
                    </a:cubicBezTo>
                    <a:lnTo>
                      <a:pt x="2357073" y="447546"/>
                    </a:lnTo>
                    <a:cubicBezTo>
                      <a:pt x="2357073" y="459247"/>
                      <a:pt x="2352425" y="470469"/>
                      <a:pt x="2344151" y="478742"/>
                    </a:cubicBezTo>
                    <a:cubicBezTo>
                      <a:pt x="2335877" y="487016"/>
                      <a:pt x="2324655" y="491664"/>
                      <a:pt x="2312954" y="491664"/>
                    </a:cubicBezTo>
                    <a:lnTo>
                      <a:pt x="44118" y="491664"/>
                    </a:lnTo>
                    <a:cubicBezTo>
                      <a:pt x="32417" y="491664"/>
                      <a:pt x="21196" y="487016"/>
                      <a:pt x="12922" y="478742"/>
                    </a:cubicBezTo>
                    <a:cubicBezTo>
                      <a:pt x="4648" y="470469"/>
                      <a:pt x="0" y="459247"/>
                      <a:pt x="0" y="447546"/>
                    </a:cubicBezTo>
                    <a:lnTo>
                      <a:pt x="0" y="44118"/>
                    </a:lnTo>
                    <a:cubicBezTo>
                      <a:pt x="0" y="32417"/>
                      <a:pt x="4648" y="21196"/>
                      <a:pt x="12922" y="12922"/>
                    </a:cubicBezTo>
                    <a:cubicBezTo>
                      <a:pt x="21196" y="4648"/>
                      <a:pt x="32417" y="0"/>
                      <a:pt x="4411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B00C5">
                      <a:alpha val="100000"/>
                    </a:srgbClr>
                  </a:gs>
                  <a:gs pos="50000">
                    <a:srgbClr val="900F99">
                      <a:alpha val="100000"/>
                    </a:srgbClr>
                  </a:gs>
                  <a:gs pos="100000">
                    <a:srgbClr val="321034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357073" cy="5297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871052" y="1165234"/>
              <a:ext cx="4732655" cy="615686"/>
              <a:chOff x="0" y="0"/>
              <a:chExt cx="1722877" cy="22413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722877" cy="224135"/>
              </a:xfrm>
              <a:custGeom>
                <a:avLst/>
                <a:gdLst/>
                <a:ahLst/>
                <a:cxnLst/>
                <a:rect r="r" b="b" t="t" l="l"/>
                <a:pathLst>
                  <a:path h="224135" w="1722877">
                    <a:moveTo>
                      <a:pt x="60358" y="0"/>
                    </a:moveTo>
                    <a:lnTo>
                      <a:pt x="1662518" y="0"/>
                    </a:lnTo>
                    <a:cubicBezTo>
                      <a:pt x="1695853" y="0"/>
                      <a:pt x="1722877" y="27023"/>
                      <a:pt x="1722877" y="60358"/>
                    </a:cubicBezTo>
                    <a:lnTo>
                      <a:pt x="1722877" y="163776"/>
                    </a:lnTo>
                    <a:cubicBezTo>
                      <a:pt x="1722877" y="179784"/>
                      <a:pt x="1716518" y="195137"/>
                      <a:pt x="1705198" y="206456"/>
                    </a:cubicBezTo>
                    <a:cubicBezTo>
                      <a:pt x="1693879" y="217775"/>
                      <a:pt x="1678526" y="224135"/>
                      <a:pt x="1662518" y="224135"/>
                    </a:cubicBezTo>
                    <a:lnTo>
                      <a:pt x="60358" y="224135"/>
                    </a:lnTo>
                    <a:cubicBezTo>
                      <a:pt x="44350" y="224135"/>
                      <a:pt x="28998" y="217775"/>
                      <a:pt x="17679" y="206456"/>
                    </a:cubicBezTo>
                    <a:cubicBezTo>
                      <a:pt x="6359" y="195137"/>
                      <a:pt x="0" y="179784"/>
                      <a:pt x="0" y="163776"/>
                    </a:cubicBezTo>
                    <a:lnTo>
                      <a:pt x="0" y="60358"/>
                    </a:lnTo>
                    <a:cubicBezTo>
                      <a:pt x="0" y="44350"/>
                      <a:pt x="6359" y="28998"/>
                      <a:pt x="17679" y="17679"/>
                    </a:cubicBezTo>
                    <a:cubicBezTo>
                      <a:pt x="28998" y="6359"/>
                      <a:pt x="44350" y="0"/>
                      <a:pt x="6035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4D6FF">
                      <a:alpha val="100000"/>
                    </a:srgbClr>
                  </a:gs>
                  <a:gs pos="50000">
                    <a:srgbClr val="900F99">
                      <a:alpha val="100000"/>
                    </a:srgbClr>
                  </a:gs>
                  <a:gs pos="100000">
                    <a:srgbClr val="6F4AC8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722877" cy="2622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287868"/>
              <a:ext cx="6119426" cy="717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81"/>
                </a:lnSpc>
                <a:spcBef>
                  <a:spcPct val="0"/>
                </a:spcBef>
              </a:pPr>
              <a:r>
                <a:rPr lang="en-US" sz="327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Demo Video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764580" y="1230340"/>
              <a:ext cx="4945599" cy="43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3"/>
                </a:lnSpc>
              </a:pPr>
              <a:r>
                <a:rPr lang="en-US" sz="1938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By CalendaLink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570908" y="6792893"/>
            <a:ext cx="5146184" cy="1260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DAGYhuPyt88</dc:identifier>
  <dcterms:modified xsi:type="dcterms:W3CDTF">2011-08-01T06:04:30Z</dcterms:modified>
  <cp:revision>1</cp:revision>
  <dc:title>CalendaLink</dc:title>
</cp:coreProperties>
</file>